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  <p:sldMasterId id="2147483735" r:id="rId2"/>
  </p:sldMasterIdLst>
  <p:notesMasterIdLst>
    <p:notesMasterId r:id="rId54"/>
  </p:notesMasterIdLst>
  <p:handoutMasterIdLst>
    <p:handoutMasterId r:id="rId55"/>
  </p:handoutMasterIdLst>
  <p:sldIdLst>
    <p:sldId id="1009" r:id="rId3"/>
    <p:sldId id="591" r:id="rId4"/>
    <p:sldId id="1014" r:id="rId5"/>
    <p:sldId id="1015" r:id="rId6"/>
    <p:sldId id="1020" r:id="rId7"/>
    <p:sldId id="1022" r:id="rId8"/>
    <p:sldId id="1021" r:id="rId9"/>
    <p:sldId id="1034" r:id="rId10"/>
    <p:sldId id="1023" r:id="rId11"/>
    <p:sldId id="1024" r:id="rId12"/>
    <p:sldId id="1035" r:id="rId13"/>
    <p:sldId id="1025" r:id="rId14"/>
    <p:sldId id="1026" r:id="rId15"/>
    <p:sldId id="1036" r:id="rId16"/>
    <p:sldId id="1028" r:id="rId17"/>
    <p:sldId id="1027" r:id="rId18"/>
    <p:sldId id="1029" r:id="rId19"/>
    <p:sldId id="1030" r:id="rId20"/>
    <p:sldId id="1016" r:id="rId21"/>
    <p:sldId id="792" r:id="rId22"/>
    <p:sldId id="791" r:id="rId23"/>
    <p:sldId id="793" r:id="rId24"/>
    <p:sldId id="557" r:id="rId25"/>
    <p:sldId id="796" r:id="rId26"/>
    <p:sldId id="558" r:id="rId27"/>
    <p:sldId id="804" r:id="rId28"/>
    <p:sldId id="559" r:id="rId29"/>
    <p:sldId id="806" r:id="rId30"/>
    <p:sldId id="805" r:id="rId31"/>
    <p:sldId id="561" r:id="rId32"/>
    <p:sldId id="1017" r:id="rId33"/>
    <p:sldId id="562" r:id="rId34"/>
    <p:sldId id="1031" r:id="rId35"/>
    <p:sldId id="1018" r:id="rId36"/>
    <p:sldId id="746" r:id="rId37"/>
    <p:sldId id="736" r:id="rId38"/>
    <p:sldId id="697" r:id="rId39"/>
    <p:sldId id="567" r:id="rId40"/>
    <p:sldId id="568" r:id="rId41"/>
    <p:sldId id="738" r:id="rId42"/>
    <p:sldId id="797" r:id="rId43"/>
    <p:sldId id="641" r:id="rId44"/>
    <p:sldId id="747" r:id="rId45"/>
    <p:sldId id="1033" r:id="rId46"/>
    <p:sldId id="740" r:id="rId47"/>
    <p:sldId id="762" r:id="rId48"/>
    <p:sldId id="542" r:id="rId49"/>
    <p:sldId id="778" r:id="rId50"/>
    <p:sldId id="777" r:id="rId51"/>
    <p:sldId id="601" r:id="rId52"/>
    <p:sldId id="592" r:id="rId5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CD3"/>
    <a:srgbClr val="0000FF"/>
    <a:srgbClr val="FF00FF"/>
    <a:srgbClr val="FFD961"/>
    <a:srgbClr val="FFCCFF"/>
    <a:srgbClr val="CCFFFF"/>
    <a:srgbClr val="FF0000"/>
    <a:srgbClr val="02F6D9"/>
    <a:srgbClr val="EC9C0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8BB7B-C937-40EA-AF5C-F04CE4E9FDDE}" v="1383" dt="2020-10-26T02:30:52.2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12" autoAdjust="0"/>
    <p:restoredTop sz="90085" autoAdjust="0"/>
  </p:normalViewPr>
  <p:slideViewPr>
    <p:cSldViewPr snapToGrid="0" showGuides="1">
      <p:cViewPr varScale="1">
        <p:scale>
          <a:sx n="128" d="100"/>
          <a:sy n="128" d="100"/>
        </p:scale>
        <p:origin x="1432" y="176"/>
      </p:cViewPr>
      <p:guideLst>
        <p:guide orient="horz" pos="3240"/>
        <p:guide pos="379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1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microsoft.com/office/2016/11/relationships/changesInfo" Target="changesInfos/changesInfo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rzberg, Amir" userId="065951d4-4781-441f-ab30-2019f0b03826" providerId="ADAL" clId="{4AB8BB7B-C937-40EA-AF5C-F04CE4E9FDDE}"/>
    <pc:docChg chg="undo custSel addSld delSld modSld sldOrd delMainMaster">
      <pc:chgData name="Herzberg, Amir" userId="065951d4-4781-441f-ab30-2019f0b03826" providerId="ADAL" clId="{4AB8BB7B-C937-40EA-AF5C-F04CE4E9FDDE}" dt="2020-10-26T02:36:39.285" v="3792" actId="20577"/>
      <pc:docMkLst>
        <pc:docMk/>
      </pc:docMkLst>
      <pc:sldChg chg="addSp modSp add del mod modAnim">
        <pc:chgData name="Herzberg, Amir" userId="065951d4-4781-441f-ab30-2019f0b03826" providerId="ADAL" clId="{4AB8BB7B-C937-40EA-AF5C-F04CE4E9FDDE}" dt="2020-10-25T22:56:17.191" v="3247"/>
        <pc:sldMkLst>
          <pc:docMk/>
          <pc:sldMk cId="1863527957" sldId="542"/>
        </pc:sldMkLst>
        <pc:spChg chg="add mod">
          <ac:chgData name="Herzberg, Amir" userId="065951d4-4781-441f-ab30-2019f0b03826" providerId="ADAL" clId="{4AB8BB7B-C937-40EA-AF5C-F04CE4E9FDDE}" dt="2020-10-25T22:41:57.866" v="3005" actId="1076"/>
          <ac:spMkLst>
            <pc:docMk/>
            <pc:sldMk cId="1863527957" sldId="542"/>
            <ac:spMk id="2" creationId="{4FC78DD7-BD08-4D6B-8322-8E5B8BF20558}"/>
          </ac:spMkLst>
        </pc:spChg>
        <pc:spChg chg="add mod">
          <ac:chgData name="Herzberg, Amir" userId="065951d4-4781-441f-ab30-2019f0b03826" providerId="ADAL" clId="{4AB8BB7B-C937-40EA-AF5C-F04CE4E9FDDE}" dt="2020-10-25T22:42:16.017" v="3008" actId="20577"/>
          <ac:spMkLst>
            <pc:docMk/>
            <pc:sldMk cId="1863527957" sldId="542"/>
            <ac:spMk id="16" creationId="{35C329EA-4F8A-445B-AF48-C8B77AFD1154}"/>
          </ac:spMkLst>
        </pc:spChg>
        <pc:spChg chg="add mod">
          <ac:chgData name="Herzberg, Amir" userId="065951d4-4781-441f-ab30-2019f0b03826" providerId="ADAL" clId="{4AB8BB7B-C937-40EA-AF5C-F04CE4E9FDDE}" dt="2020-10-25T22:41:21.170" v="2996" actId="21"/>
          <ac:spMkLst>
            <pc:docMk/>
            <pc:sldMk cId="1863527957" sldId="542"/>
            <ac:spMk id="17" creationId="{43E6AA98-380C-4B47-B8B2-189756033FD1}"/>
          </ac:spMkLst>
        </pc:spChg>
        <pc:graphicFrameChg chg="mod">
          <ac:chgData name="Herzberg, Amir" userId="065951d4-4781-441f-ab30-2019f0b03826" providerId="ADAL" clId="{4AB8BB7B-C937-40EA-AF5C-F04CE4E9FDDE}" dt="2020-10-25T22:56:17.191" v="3247"/>
          <ac:graphicFrameMkLst>
            <pc:docMk/>
            <pc:sldMk cId="1863527957" sldId="542"/>
            <ac:graphicFrameMk id="6" creationId="{14116310-0D19-4644-8F89-27968BE65056}"/>
          </ac:graphicFrameMkLst>
        </pc:graphicFrame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3" creationId="{E00EF5BE-7914-4121-80BD-634E421B9A5B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4" creationId="{9DE7BAE2-CBB9-4481-9CDA-DEE3C49F7430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5" creationId="{A597E5AD-E451-41E9-8DCC-996CF5950369}"/>
          </ac:picMkLst>
        </pc:picChg>
      </pc:sldChg>
      <pc:sldChg chg="add del">
        <pc:chgData name="Herzberg, Amir" userId="065951d4-4781-441f-ab30-2019f0b03826" providerId="ADAL" clId="{4AB8BB7B-C937-40EA-AF5C-F04CE4E9FDDE}" dt="2020-10-25T22:38:37.343" v="2982" actId="47"/>
        <pc:sldMkLst>
          <pc:docMk/>
          <pc:sldMk cId="3380750120" sldId="543"/>
        </pc:sldMkLst>
      </pc:sldChg>
      <pc:sldChg chg="addSp delSp modSp mod modAnim">
        <pc:chgData name="Herzberg, Amir" userId="065951d4-4781-441f-ab30-2019f0b03826" providerId="ADAL" clId="{4AB8BB7B-C937-40EA-AF5C-F04CE4E9FDDE}" dt="2020-10-25T01:26:04.540" v="1046" actId="20577"/>
        <pc:sldMkLst>
          <pc:docMk/>
          <pc:sldMk cId="0" sldId="557"/>
        </pc:sldMkLst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7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8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2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3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4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2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6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01:26:04.540" v="1046" actId="20577"/>
          <ac:spMkLst>
            <pc:docMk/>
            <pc:sldMk cId="0" sldId="557"/>
            <ac:spMk id="4102" creationId="{00000000-0000-0000-0000-000000000000}"/>
          </ac:spMkLst>
        </pc:sp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6" creationId="{00000000-0000-0000-0000-000000000000}"/>
          </ac:picMkLst>
        </pc:pic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7" creationId="{00000000-0000-0000-0000-000000000000}"/>
          </ac:picMkLst>
        </pc:picChg>
        <pc:picChg chg="add del mod">
          <ac:chgData name="Herzberg, Amir" userId="065951d4-4781-441f-ab30-2019f0b03826" providerId="ADAL" clId="{4AB8BB7B-C937-40EA-AF5C-F04CE4E9FDDE}" dt="2020-10-25T01:25:18.391" v="1030" actId="478"/>
          <ac:picMkLst>
            <pc:docMk/>
            <pc:sldMk cId="0" sldId="557"/>
            <ac:picMk id="18" creationId="{2B39D09B-5AC0-4A0E-9515-192814B0862B}"/>
          </ac:picMkLst>
        </pc:picChg>
        <pc:picChg chg="add mod">
          <ac:chgData name="Herzberg, Amir" userId="065951d4-4781-441f-ab30-2019f0b03826" providerId="ADAL" clId="{4AB8BB7B-C937-40EA-AF5C-F04CE4E9FDDE}" dt="2020-10-25T01:25:30.680" v="1034" actId="1076"/>
          <ac:picMkLst>
            <pc:docMk/>
            <pc:sldMk cId="0" sldId="557"/>
            <ac:picMk id="21" creationId="{EFADAF98-4D2B-4F53-AE80-9018A34C8517}"/>
          </ac:picMkLst>
        </pc:pic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3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0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5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6" creationId="{00000000-0000-0000-0000-000000000000}"/>
          </ac:cxnSpMkLst>
        </pc:cxnChg>
      </pc:sldChg>
      <pc:sldChg chg="modSp modAnim">
        <pc:chgData name="Herzberg, Amir" userId="065951d4-4781-441f-ab30-2019f0b03826" providerId="ADAL" clId="{4AB8BB7B-C937-40EA-AF5C-F04CE4E9FDDE}" dt="2020-10-25T16:53:30.445" v="2064" actId="20577"/>
        <pc:sldMkLst>
          <pc:docMk/>
          <pc:sldMk cId="0" sldId="561"/>
        </pc:sldMkLst>
        <pc:spChg chg="mod">
          <ac:chgData name="Herzberg, Amir" userId="065951d4-4781-441f-ab30-2019f0b03826" providerId="ADAL" clId="{4AB8BB7B-C937-40EA-AF5C-F04CE4E9FDDE}" dt="2020-10-25T16:53:30.445" v="2064" actId="20577"/>
          <ac:spMkLst>
            <pc:docMk/>
            <pc:sldMk cId="0" sldId="561"/>
            <ac:spMk id="9222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5T18:52:20.046" v="2455" actId="14100"/>
        <pc:sldMkLst>
          <pc:docMk/>
          <pc:sldMk cId="0" sldId="567"/>
        </pc:sldMkLst>
        <pc:spChg chg="mod">
          <ac:chgData name="Herzberg, Amir" userId="065951d4-4781-441f-ab30-2019f0b03826" providerId="ADAL" clId="{4AB8BB7B-C937-40EA-AF5C-F04CE4E9FDDE}" dt="2020-10-25T18:32:40.971" v="2448" actId="404"/>
          <ac:spMkLst>
            <pc:docMk/>
            <pc:sldMk cId="0" sldId="567"/>
            <ac:spMk id="17414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6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7" creationId="{00000000-0000-0000-0000-000000000000}"/>
          </ac:spMkLst>
        </pc:spChg>
        <pc:picChg chg="del mod">
          <ac:chgData name="Herzberg, Amir" userId="065951d4-4781-441f-ab30-2019f0b03826" providerId="ADAL" clId="{4AB8BB7B-C937-40EA-AF5C-F04CE4E9FDDE}" dt="2020-10-25T18:51:54.881" v="2449" actId="478"/>
          <ac:picMkLst>
            <pc:docMk/>
            <pc:sldMk cId="0" sldId="5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4AB8BB7B-C937-40EA-AF5C-F04CE4E9FDDE}" dt="2020-10-25T18:52:20.046" v="2455" actId="14100"/>
          <ac:picMkLst>
            <pc:docMk/>
            <pc:sldMk cId="0" sldId="567"/>
            <ac:picMk id="4" creationId="{3D374659-BF95-4158-BB96-7E041FBFE1B0}"/>
          </ac:picMkLst>
        </pc:picChg>
      </pc:sldChg>
      <pc:sldChg chg="modSp modAnim">
        <pc:chgData name="Herzberg, Amir" userId="065951d4-4781-441f-ab30-2019f0b03826" providerId="ADAL" clId="{4AB8BB7B-C937-40EA-AF5C-F04CE4E9FDDE}" dt="2020-10-25T19:11:04.549" v="2515" actId="113"/>
        <pc:sldMkLst>
          <pc:docMk/>
          <pc:sldMk cId="0" sldId="641"/>
        </pc:sldMkLst>
        <pc:spChg chg="mod">
          <ac:chgData name="Herzberg, Amir" userId="065951d4-4781-441f-ab30-2019f0b03826" providerId="ADAL" clId="{4AB8BB7B-C937-40EA-AF5C-F04CE4E9FDDE}" dt="2020-10-25T19:11:04.549" v="2515" actId="113"/>
          <ac:spMkLst>
            <pc:docMk/>
            <pc:sldMk cId="0" sldId="641"/>
            <ac:spMk id="16390" creationId="{00000000-0000-0000-0000-000000000000}"/>
          </ac:spMkLst>
        </pc:spChg>
      </pc:sldChg>
      <pc:sldChg chg="modSp mod modAnim">
        <pc:chgData name="Herzberg, Amir" userId="065951d4-4781-441f-ab30-2019f0b03826" providerId="ADAL" clId="{4AB8BB7B-C937-40EA-AF5C-F04CE4E9FDDE}" dt="2020-10-21T12:39:47.653" v="798" actId="1076"/>
        <pc:sldMkLst>
          <pc:docMk/>
          <pc:sldMk cId="2327756307" sldId="696"/>
        </pc:sldMkLst>
        <pc:spChg chg="mod">
          <ac:chgData name="Herzberg, Amir" userId="065951d4-4781-441f-ab30-2019f0b03826" providerId="ADAL" clId="{4AB8BB7B-C937-40EA-AF5C-F04CE4E9FDDE}" dt="2020-10-21T12:39:47.653" v="798" actId="1076"/>
          <ac:spMkLst>
            <pc:docMk/>
            <pc:sldMk cId="2327756307" sldId="696"/>
            <ac:spMk id="67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6:51.644" v="2284" actId="1036"/>
        <pc:sldMkLst>
          <pc:docMk/>
          <pc:sldMk cId="2676483992" sldId="697"/>
        </pc:sldMkLst>
        <pc:spChg chg="mod">
          <ac:chgData name="Herzberg, Amir" userId="065951d4-4781-441f-ab30-2019f0b03826" providerId="ADAL" clId="{4AB8BB7B-C937-40EA-AF5C-F04CE4E9FDDE}" dt="2020-10-25T18:26:43.703" v="2269"/>
          <ac:spMkLst>
            <pc:docMk/>
            <pc:sldMk cId="2676483992" sldId="697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16.356" v="2236" actId="20577"/>
          <ac:spMkLst>
            <pc:docMk/>
            <pc:sldMk cId="2676483992" sldId="697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2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1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2" creationId="{00000000-0000-0000-0000-000000000000}"/>
          </ac:picMkLst>
        </pc:picChg>
      </pc:sldChg>
      <pc:sldChg chg="modSp del">
        <pc:chgData name="Herzberg, Amir" userId="065951d4-4781-441f-ab30-2019f0b03826" providerId="ADAL" clId="{4AB8BB7B-C937-40EA-AF5C-F04CE4E9FDDE}" dt="2020-10-26T02:31:23.249" v="3774" actId="47"/>
        <pc:sldMkLst>
          <pc:docMk/>
          <pc:sldMk cId="2193736809" sldId="703"/>
        </pc:sldMkLst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2" creationId="{00000000-0000-0000-0000-000000000000}"/>
          </ac:spMkLst>
        </pc:spChg>
        <pc:grpChg chg="mod">
          <ac:chgData name="Herzberg, Amir" userId="065951d4-4781-441f-ab30-2019f0b03826" providerId="ADAL" clId="{4AB8BB7B-C937-40EA-AF5C-F04CE4E9FDDE}" dt="2020-10-26T02:30:52.221" v="3773" actId="6549"/>
          <ac:grpSpMkLst>
            <pc:docMk/>
            <pc:sldMk cId="2193736809" sldId="703"/>
            <ac:grpSpMk id="7" creationId="{00000000-0000-0000-0000-000000000000}"/>
          </ac:grpSpMkLst>
        </pc:grp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8" creationId="{00000000-0000-0000-0000-000000000000}"/>
          </ac:picMkLst>
        </pc:picChg>
      </pc:sldChg>
      <pc:sldChg chg="modSp modAnim">
        <pc:chgData name="Herzberg, Amir" userId="065951d4-4781-441f-ab30-2019f0b03826" providerId="ADAL" clId="{4AB8BB7B-C937-40EA-AF5C-F04CE4E9FDDE}" dt="2020-10-25T18:24:32.595" v="2210" actId="20577"/>
        <pc:sldMkLst>
          <pc:docMk/>
          <pc:sldMk cId="273781377" sldId="746"/>
        </pc:sldMkLst>
        <pc:spChg chg="mod">
          <ac:chgData name="Herzberg, Amir" userId="065951d4-4781-441f-ab30-2019f0b03826" providerId="ADAL" clId="{4AB8BB7B-C937-40EA-AF5C-F04CE4E9FDDE}" dt="2020-10-25T18:24:32.595" v="2210" actId="20577"/>
          <ac:spMkLst>
            <pc:docMk/>
            <pc:sldMk cId="273781377" sldId="746"/>
            <ac:spMk id="9222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8:02.312" v="2302" actId="6549"/>
        <pc:sldMkLst>
          <pc:docMk/>
          <pc:sldMk cId="3292473349" sldId="748"/>
        </pc:sldMkLst>
        <pc:spChg chg="mod">
          <ac:chgData name="Herzberg, Amir" userId="065951d4-4781-441f-ab30-2019f0b03826" providerId="ADAL" clId="{4AB8BB7B-C937-40EA-AF5C-F04CE4E9FDDE}" dt="2020-10-25T18:27:51.789" v="2300" actId="404"/>
          <ac:spMkLst>
            <pc:docMk/>
            <pc:sldMk cId="3292473349" sldId="74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7:58.902" v="2301" actId="6549"/>
          <ac:spMkLst>
            <pc:docMk/>
            <pc:sldMk cId="3292473349" sldId="748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8:02.312" v="2302" actId="6549"/>
          <ac:spMkLst>
            <pc:docMk/>
            <pc:sldMk cId="3292473349" sldId="748"/>
            <ac:spMk id="14" creationId="{00000000-0000-0000-0000-000000000000}"/>
          </ac:spMkLst>
        </pc:spChg>
      </pc:sldChg>
      <pc:sldChg chg="modSp 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1570981010" sldId="750"/>
        </pc:sldMkLst>
        <pc:spChg chg="mod">
          <ac:chgData name="Herzberg, Amir" userId="065951d4-4781-441f-ab30-2019f0b03826" providerId="ADAL" clId="{4AB8BB7B-C937-40EA-AF5C-F04CE4E9FDDE}" dt="2020-10-26T01:37:19.076" v="3454" actId="20577"/>
          <ac:spMkLst>
            <pc:docMk/>
            <pc:sldMk cId="1570981010" sldId="750"/>
            <ac:spMk id="3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1:35:32.023" v="3449" actId="1076"/>
          <ac:picMkLst>
            <pc:docMk/>
            <pc:sldMk cId="1570981010" sldId="750"/>
            <ac:picMk id="25" creationId="{00000000-0000-0000-0000-000000000000}"/>
          </ac:picMkLst>
        </pc:picChg>
      </pc:sldChg>
      <pc:sldChg chg="mod modShow addCm">
        <pc:chgData name="Herzberg, Amir" userId="065951d4-4781-441f-ab30-2019f0b03826" providerId="ADAL" clId="{4AB8BB7B-C937-40EA-AF5C-F04CE4E9FDDE}" dt="2020-10-26T02:33:11.800" v="3776" actId="729"/>
        <pc:sldMkLst>
          <pc:docMk/>
          <pc:sldMk cId="853531504" sldId="752"/>
        </pc:sldMkLst>
      </pc:sldChg>
      <pc:sldChg chg="ord">
        <pc:chgData name="Herzberg, Amir" userId="065951d4-4781-441f-ab30-2019f0b03826" providerId="ADAL" clId="{4AB8BB7B-C937-40EA-AF5C-F04CE4E9FDDE}" dt="2020-10-26T02:34:37.550" v="3787"/>
        <pc:sldMkLst>
          <pc:docMk/>
          <pc:sldMk cId="1723236460" sldId="754"/>
        </pc:sldMkLst>
      </pc:sldChg>
      <pc:sldChg chg="addSp modSp mod modAnim">
        <pc:chgData name="Herzberg, Amir" userId="065951d4-4781-441f-ab30-2019f0b03826" providerId="ADAL" clId="{4AB8BB7B-C937-40EA-AF5C-F04CE4E9FDDE}" dt="2020-10-25T16:56:43.462" v="2111"/>
        <pc:sldMkLst>
          <pc:docMk/>
          <pc:sldMk cId="1553136442" sldId="759"/>
        </pc:sldMkLst>
        <pc:spChg chg="add mod">
          <ac:chgData name="Herzberg, Amir" userId="065951d4-4781-441f-ab30-2019f0b03826" providerId="ADAL" clId="{4AB8BB7B-C937-40EA-AF5C-F04CE4E9FDDE}" dt="2020-10-25T16:56:20.458" v="2110" actId="255"/>
          <ac:spMkLst>
            <pc:docMk/>
            <pc:sldMk cId="1553136442" sldId="759"/>
            <ac:spMk id="2" creationId="{26F55D7D-AAE7-4983-8B71-D45A778345ED}"/>
          </ac:spMkLst>
        </pc:spChg>
        <pc:spChg chg="mod">
          <ac:chgData name="Herzberg, Amir" userId="065951d4-4781-441f-ab30-2019f0b03826" providerId="ADAL" clId="{4AB8BB7B-C937-40EA-AF5C-F04CE4E9FDDE}" dt="2020-10-25T16:55:32.646" v="2097" actId="20577"/>
          <ac:spMkLst>
            <pc:docMk/>
            <pc:sldMk cId="1553136442" sldId="759"/>
            <ac:spMk id="68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6T02:25:41.211" v="3761" actId="20577"/>
        <pc:sldMkLst>
          <pc:docMk/>
          <pc:sldMk cId="3450236126" sldId="762"/>
        </pc:sldMkLst>
        <pc:spChg chg="mod">
          <ac:chgData name="Herzberg, Amir" userId="065951d4-4781-441f-ab30-2019f0b03826" providerId="ADAL" clId="{4AB8BB7B-C937-40EA-AF5C-F04CE4E9FDDE}" dt="2020-10-26T02:25:41.211" v="3761" actId="20577"/>
          <ac:spMkLst>
            <pc:docMk/>
            <pc:sldMk cId="3450236126" sldId="762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5" creationId="{85F175D6-2818-41C1-80BE-8B8CC7D7299C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7" creationId="{00000000-0000-0000-0000-000000000000}"/>
          </ac:spMkLst>
        </pc:spChg>
        <pc:spChg chg="add del">
          <ac:chgData name="Herzberg, Amir" userId="065951d4-4781-441f-ab30-2019f0b03826" providerId="ADAL" clId="{4AB8BB7B-C937-40EA-AF5C-F04CE4E9FDDE}" dt="2020-10-26T02:14:15.845" v="3461" actId="22"/>
          <ac:spMkLst>
            <pc:docMk/>
            <pc:sldMk cId="3450236126" sldId="762"/>
            <ac:spMk id="8" creationId="{5847D343-CD42-450C-959A-525BAB3FF8C6}"/>
          </ac:spMkLst>
        </pc:spChg>
        <pc:spChg chg="add del">
          <ac:chgData name="Herzberg, Amir" userId="065951d4-4781-441f-ab30-2019f0b03826" providerId="ADAL" clId="{4AB8BB7B-C937-40EA-AF5C-F04CE4E9FDDE}" dt="2020-10-26T02:14:23.821" v="3463" actId="22"/>
          <ac:spMkLst>
            <pc:docMk/>
            <pc:sldMk cId="3450236126" sldId="762"/>
            <ac:spMk id="9" creationId="{80486CB5-E0E6-4E4F-9A01-6DEA8A55EB3E}"/>
          </ac:spMkLst>
        </pc:spChg>
        <pc:spChg chg="add mod">
          <ac:chgData name="Herzberg, Amir" userId="065951d4-4781-441f-ab30-2019f0b03826" providerId="ADAL" clId="{4AB8BB7B-C937-40EA-AF5C-F04CE4E9FDDE}" dt="2020-10-26T02:17:02.771" v="3507" actId="1076"/>
          <ac:spMkLst>
            <pc:docMk/>
            <pc:sldMk cId="3450236126" sldId="762"/>
            <ac:spMk id="10" creationId="{7D17753A-D14B-4013-B225-B4A9DE4B523E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3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8" creationId="{00000000-0000-0000-0000-000000000000}"/>
          </ac:picMkLst>
        </pc:picChg>
      </pc:sldChg>
      <pc:sldChg chg="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3184109733" sldId="763"/>
        </pc:sldMkLst>
      </pc:sldChg>
      <pc:sldChg chg="modSp del">
        <pc:chgData name="Herzberg, Amir" userId="065951d4-4781-441f-ab30-2019f0b03826" providerId="ADAL" clId="{4AB8BB7B-C937-40EA-AF5C-F04CE4E9FDDE}" dt="2020-10-25T22:42:59.131" v="3011" actId="47"/>
        <pc:sldMkLst>
          <pc:docMk/>
          <pc:sldMk cId="442601321" sldId="775"/>
        </pc:sldMkLst>
        <pc:graphicFrameChg chg="mod">
          <ac:chgData name="Herzberg, Amir" userId="065951d4-4781-441f-ab30-2019f0b03826" providerId="ADAL" clId="{4AB8BB7B-C937-40EA-AF5C-F04CE4E9FDDE}" dt="2020-10-25T20:34:35.245" v="2978" actId="6549"/>
          <ac:graphicFrameMkLst>
            <pc:docMk/>
            <pc:sldMk cId="442601321" sldId="775"/>
            <ac:graphicFrameMk id="9" creationId="{4FE21104-E2F5-46AA-A111-03B2446316BE}"/>
          </ac:graphicFrameMkLst>
        </pc:graphicFrameChg>
      </pc:sldChg>
      <pc:sldChg chg="modSp mod modShow">
        <pc:chgData name="Herzberg, Amir" userId="065951d4-4781-441f-ab30-2019f0b03826" providerId="ADAL" clId="{4AB8BB7B-C937-40EA-AF5C-F04CE4E9FDDE}" dt="2020-10-26T02:34:16.105" v="3783" actId="729"/>
        <pc:sldMkLst>
          <pc:docMk/>
          <pc:sldMk cId="3488868223" sldId="776"/>
        </pc:sldMkLst>
        <pc:spChg chg="mod">
          <ac:chgData name="Herzberg, Amir" userId="065951d4-4781-441f-ab30-2019f0b03826" providerId="ADAL" clId="{4AB8BB7B-C937-40EA-AF5C-F04CE4E9FDDE}" dt="2020-10-25T22:57:12.793" v="3252" actId="5793"/>
          <ac:spMkLst>
            <pc:docMk/>
            <pc:sldMk cId="3488868223" sldId="776"/>
            <ac:spMk id="2" creationId="{00000000-0000-0000-0000-000000000000}"/>
          </ac:spMkLst>
        </pc:spChg>
      </pc:sldChg>
      <pc:sldChg chg="modSp">
        <pc:chgData name="Herzberg, Amir" userId="065951d4-4781-441f-ab30-2019f0b03826" providerId="ADAL" clId="{4AB8BB7B-C937-40EA-AF5C-F04CE4E9FDDE}" dt="2020-10-25T22:56:27.454" v="3248"/>
        <pc:sldMkLst>
          <pc:docMk/>
          <pc:sldMk cId="2709813044" sldId="777"/>
        </pc:sldMkLst>
        <pc:graphicFrameChg chg="mod">
          <ac:chgData name="Herzberg, Amir" userId="065951d4-4781-441f-ab30-2019f0b03826" providerId="ADAL" clId="{4AB8BB7B-C937-40EA-AF5C-F04CE4E9FDDE}" dt="2020-10-25T22:56:27.454" v="3248"/>
          <ac:graphicFrameMkLst>
            <pc:docMk/>
            <pc:sldMk cId="2709813044" sldId="777"/>
            <ac:graphicFrameMk id="5" creationId="{00000000-0000-0000-0000-000000000000}"/>
          </ac:graphicFrameMkLst>
        </pc:graphicFrameChg>
      </pc:sldChg>
      <pc:sldChg chg="addSp modSp mod">
        <pc:chgData name="Herzberg, Amir" userId="065951d4-4781-441f-ab30-2019f0b03826" providerId="ADAL" clId="{4AB8BB7B-C937-40EA-AF5C-F04CE4E9FDDE}" dt="2020-10-26T02:36:39.285" v="3792" actId="20577"/>
        <pc:sldMkLst>
          <pc:docMk/>
          <pc:sldMk cId="1628766644" sldId="778"/>
        </pc:sldMkLst>
        <pc:spChg chg="mod">
          <ac:chgData name="Herzberg, Amir" userId="065951d4-4781-441f-ab30-2019f0b03826" providerId="ADAL" clId="{4AB8BB7B-C937-40EA-AF5C-F04CE4E9FDDE}" dt="2020-10-26T02:36:39.285" v="3792" actId="20577"/>
          <ac:spMkLst>
            <pc:docMk/>
            <pc:sldMk cId="1628766644" sldId="77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22:53:34.449" v="3245" actId="6549"/>
          <ac:spMkLst>
            <pc:docMk/>
            <pc:sldMk cId="1628766644" sldId="778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5" creationId="{DFD66D3C-218A-4F21-877A-91A6FF56FE8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8" creationId="{2A17FC79-EC1A-40B8-B5D7-4F3B28CAB9FF}"/>
          </ac:spMkLst>
        </pc:spChg>
      </pc:sldChg>
      <pc:sldChg chg="modSp mod">
        <pc:chgData name="Herzberg, Amir" userId="065951d4-4781-441f-ab30-2019f0b03826" providerId="ADAL" clId="{4AB8BB7B-C937-40EA-AF5C-F04CE4E9FDDE}" dt="2020-10-25T20:02:57.356" v="2560" actId="20577"/>
        <pc:sldMkLst>
          <pc:docMk/>
          <pc:sldMk cId="3431574754" sldId="785"/>
        </pc:sldMkLst>
        <pc:spChg chg="mod">
          <ac:chgData name="Herzberg, Amir" userId="065951d4-4781-441f-ab30-2019f0b03826" providerId="ADAL" clId="{4AB8BB7B-C937-40EA-AF5C-F04CE4E9FDDE}" dt="2020-10-25T20:02:57.356" v="2560" actId="20577"/>
          <ac:spMkLst>
            <pc:docMk/>
            <pc:sldMk cId="3431574754" sldId="785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6T02:34:01.382" v="3782" actId="6549"/>
        <pc:sldMkLst>
          <pc:docMk/>
          <pc:sldMk cId="1553376505" sldId="789"/>
        </pc:sldMkLst>
        <pc:spChg chg="mod">
          <ac:chgData name="Herzberg, Amir" userId="065951d4-4781-441f-ab30-2019f0b03826" providerId="ADAL" clId="{4AB8BB7B-C937-40EA-AF5C-F04CE4E9FDDE}" dt="2020-10-26T02:34:01.382" v="3782" actId="6549"/>
          <ac:spMkLst>
            <pc:docMk/>
            <pc:sldMk cId="1553376505" sldId="78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22:41.031" v="661" actId="14100"/>
        <pc:sldMkLst>
          <pc:docMk/>
          <pc:sldMk cId="2779203742" sldId="792"/>
        </pc:sldMkLst>
        <pc:spChg chg="mod">
          <ac:chgData name="Herzberg, Amir" userId="065951d4-4781-441f-ab30-2019f0b03826" providerId="ADAL" clId="{4AB8BB7B-C937-40EA-AF5C-F04CE4E9FDDE}" dt="2020-10-21T12:22:32.659" v="659" actId="14100"/>
          <ac:spMkLst>
            <pc:docMk/>
            <pc:sldMk cId="2779203742" sldId="792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26.347" v="657" actId="1076"/>
          <ac:spMkLst>
            <pc:docMk/>
            <pc:sldMk cId="2779203742" sldId="792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41.031" v="661" actId="14100"/>
          <ac:spMkLst>
            <pc:docMk/>
            <pc:sldMk cId="2779203742" sldId="792"/>
            <ac:spMk id="3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2:21.534" v="656" actId="1076"/>
          <ac:picMkLst>
            <pc:docMk/>
            <pc:sldMk cId="2779203742" sldId="792"/>
            <ac:picMk id="1026" creationId="{00000000-0000-0000-0000-000000000000}"/>
          </ac:picMkLst>
        </pc:picChg>
      </pc:sldChg>
      <pc:sldChg chg="delSp modSp mod">
        <pc:chgData name="Herzberg, Amir" userId="065951d4-4781-441f-ab30-2019f0b03826" providerId="ADAL" clId="{4AB8BB7B-C937-40EA-AF5C-F04CE4E9FDDE}" dt="2020-10-21T14:29:46.053" v="885" actId="20577"/>
        <pc:sldMkLst>
          <pc:docMk/>
          <pc:sldMk cId="2610464752" sldId="795"/>
        </pc:sldMkLst>
        <pc:spChg chg="del">
          <ac:chgData name="Herzberg, Amir" userId="065951d4-4781-441f-ab30-2019f0b03826" providerId="ADAL" clId="{4AB8BB7B-C937-40EA-AF5C-F04CE4E9FDDE}" dt="2020-10-21T12:30:38.935" v="708" actId="478"/>
          <ac:spMkLst>
            <pc:docMk/>
            <pc:sldMk cId="2610464752" sldId="795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18.302" v="879" actId="20577"/>
          <ac:spMkLst>
            <pc:docMk/>
            <pc:sldMk cId="2610464752" sldId="795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46.053" v="885" actId="20577"/>
          <ac:spMkLst>
            <pc:docMk/>
            <pc:sldMk cId="2610464752" sldId="795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30:48.231" v="710" actId="1076"/>
          <ac:picMkLst>
            <pc:docMk/>
            <pc:sldMk cId="2610464752" sldId="795"/>
            <ac:picMk id="28" creationId="{00000000-0000-0000-0000-000000000000}"/>
          </ac:picMkLst>
        </pc:picChg>
      </pc:sldChg>
      <pc:sldChg chg="modSp mod">
        <pc:chgData name="Herzberg, Amir" userId="065951d4-4781-441f-ab30-2019f0b03826" providerId="ADAL" clId="{4AB8BB7B-C937-40EA-AF5C-F04CE4E9FDDE}" dt="2020-10-21T12:37:13.693" v="791" actId="20577"/>
        <pc:sldMkLst>
          <pc:docMk/>
          <pc:sldMk cId="2482546017" sldId="796"/>
        </pc:sldMkLst>
        <pc:spChg chg="mod">
          <ac:chgData name="Herzberg, Amir" userId="065951d4-4781-441f-ab30-2019f0b03826" providerId="ADAL" clId="{4AB8BB7B-C937-40EA-AF5C-F04CE4E9FDDE}" dt="2020-10-21T12:37:13.693" v="791" actId="20577"/>
          <ac:spMkLst>
            <pc:docMk/>
            <pc:sldMk cId="2482546017" sldId="796"/>
            <ac:spMk id="615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9:08:19.222" v="2474" actId="20577"/>
        <pc:sldMkLst>
          <pc:docMk/>
          <pc:sldMk cId="2993884492" sldId="797"/>
        </pc:sldMkLst>
        <pc:spChg chg="mod">
          <ac:chgData name="Herzberg, Amir" userId="065951d4-4781-441f-ab30-2019f0b03826" providerId="ADAL" clId="{4AB8BB7B-C937-40EA-AF5C-F04CE4E9FDDE}" dt="2020-10-25T19:08:19.222" v="2474" actId="20577"/>
          <ac:spMkLst>
            <pc:docMk/>
            <pc:sldMk cId="2993884492" sldId="797"/>
            <ac:spMk id="1639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30:10.934" v="707" actId="20577"/>
        <pc:sldMkLst>
          <pc:docMk/>
          <pc:sldMk cId="49788785" sldId="798"/>
        </pc:sldMkLst>
        <pc:spChg chg="mod">
          <ac:chgData name="Herzberg, Amir" userId="065951d4-4781-441f-ab30-2019f0b03826" providerId="ADAL" clId="{4AB8BB7B-C937-40EA-AF5C-F04CE4E9FDDE}" dt="2020-10-21T12:29:42.041" v="693" actId="14100"/>
          <ac:spMkLst>
            <pc:docMk/>
            <pc:sldMk cId="49788785" sldId="79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9:54.323" v="695" actId="14100"/>
          <ac:spMkLst>
            <pc:docMk/>
            <pc:sldMk cId="49788785" sldId="798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30:10.934" v="707" actId="20577"/>
          <ac:spMkLst>
            <pc:docMk/>
            <pc:sldMk cId="49788785" sldId="798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9:36.408" v="692" actId="1076"/>
          <ac:picMkLst>
            <pc:docMk/>
            <pc:sldMk cId="49788785" sldId="798"/>
            <ac:picMk id="1026" creationId="{00000000-0000-0000-0000-000000000000}"/>
          </ac:picMkLst>
        </pc:picChg>
      </pc:sldChg>
      <pc:sldChg chg="del">
        <pc:chgData name="Herzberg, Amir" userId="065951d4-4781-441f-ab30-2019f0b03826" providerId="ADAL" clId="{4AB8BB7B-C937-40EA-AF5C-F04CE4E9FDDE}" dt="2020-10-25T20:10:19.697" v="2562" actId="47"/>
        <pc:sldMkLst>
          <pc:docMk/>
          <pc:sldMk cId="1074431698" sldId="799"/>
        </pc:sldMkLst>
      </pc:sldChg>
      <pc:sldChg chg="addSp delSp modSp add mod ord delAnim modShow">
        <pc:chgData name="Herzberg, Amir" userId="065951d4-4781-441f-ab30-2019f0b03826" providerId="ADAL" clId="{4AB8BB7B-C937-40EA-AF5C-F04CE4E9FDDE}" dt="2020-10-21T12:27:16.742" v="688" actId="122"/>
        <pc:sldMkLst>
          <pc:docMk/>
          <pc:sldMk cId="3796886276" sldId="800"/>
        </pc:sldMkLst>
        <pc:spChg chg="del mod">
          <ac:chgData name="Herzberg, Amir" userId="065951d4-4781-441f-ab30-2019f0b03826" providerId="ADAL" clId="{4AB8BB7B-C937-40EA-AF5C-F04CE4E9FDDE}" dt="2020-10-21T11:36:56.206" v="199" actId="478"/>
          <ac:spMkLst>
            <pc:docMk/>
            <pc:sldMk cId="3796886276" sldId="800"/>
            <ac:spMk id="2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1T12:23:47.341" v="666" actId="14100"/>
          <ac:spMkLst>
            <pc:docMk/>
            <pc:sldMk cId="3796886276" sldId="800"/>
            <ac:spMk id="3" creationId="{51906788-6EA7-483D-BDC0-D81718242E10}"/>
          </ac:spMkLst>
        </pc:spChg>
        <pc:spChg chg="add mod">
          <ac:chgData name="Herzberg, Amir" userId="065951d4-4781-441f-ab30-2019f0b03826" providerId="ADAL" clId="{4AB8BB7B-C937-40EA-AF5C-F04CE4E9FDDE}" dt="2020-10-21T12:26:42.576" v="670" actId="14100"/>
          <ac:spMkLst>
            <pc:docMk/>
            <pc:sldMk cId="3796886276" sldId="800"/>
            <ac:spMk id="7" creationId="{E5D5DF21-82BE-40EF-B965-FBD0F60D8D8C}"/>
          </ac:spMkLst>
        </pc:spChg>
        <pc:spChg chg="add mod">
          <ac:chgData name="Herzberg, Amir" userId="065951d4-4781-441f-ab30-2019f0b03826" providerId="ADAL" clId="{4AB8BB7B-C937-40EA-AF5C-F04CE4E9FDDE}" dt="2020-10-21T12:24:01.545" v="668" actId="14100"/>
          <ac:spMkLst>
            <pc:docMk/>
            <pc:sldMk cId="3796886276" sldId="800"/>
            <ac:spMk id="9" creationId="{E08EC5C7-E531-475B-B443-FBF36A56481D}"/>
          </ac:spMkLst>
        </pc:spChg>
        <pc:spChg chg="add mod">
          <ac:chgData name="Herzberg, Amir" userId="065951d4-4781-441f-ab30-2019f0b03826" providerId="ADAL" clId="{4AB8BB7B-C937-40EA-AF5C-F04CE4E9FDDE}" dt="2020-10-21T12:27:16.742" v="688" actId="122"/>
          <ac:spMkLst>
            <pc:docMk/>
            <pc:sldMk cId="3796886276" sldId="800"/>
            <ac:spMk id="10" creationId="{CE622DBE-6860-42C6-BB35-B5B81BE030BD}"/>
          </ac:spMkLst>
        </pc:spChg>
        <pc:spChg chg="add del">
          <ac:chgData name="Herzberg, Amir" userId="065951d4-4781-441f-ab30-2019f0b03826" providerId="ADAL" clId="{4AB8BB7B-C937-40EA-AF5C-F04CE4E9FDDE}" dt="2020-10-21T11:40:20.443" v="362" actId="22"/>
          <ac:spMkLst>
            <pc:docMk/>
            <pc:sldMk cId="3796886276" sldId="800"/>
            <ac:spMk id="15" creationId="{D614019A-457D-4CA9-9FFA-7F9BB2BFD5DD}"/>
          </ac:spMkLst>
        </pc:spChg>
        <pc:spChg chg="del mod">
          <ac:chgData name="Herzberg, Amir" userId="065951d4-4781-441f-ab30-2019f0b03826" providerId="ADAL" clId="{4AB8BB7B-C937-40EA-AF5C-F04CE4E9FDDE}" dt="2020-10-21T11:39:44.880" v="353" actId="478"/>
          <ac:spMkLst>
            <pc:docMk/>
            <pc:sldMk cId="3796886276" sldId="800"/>
            <ac:spMk id="30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1T11:40:15.260" v="360" actId="478"/>
          <ac:spMkLst>
            <pc:docMk/>
            <pc:sldMk cId="3796886276" sldId="800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1:44:21.352" v="533" actId="14100"/>
          <ac:spMkLst>
            <pc:docMk/>
            <pc:sldMk cId="3796886276" sldId="800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3:36.818" v="665" actId="1076"/>
          <ac:picMkLst>
            <pc:docMk/>
            <pc:sldMk cId="3796886276" sldId="800"/>
            <ac:picMk id="1026" creationId="{00000000-0000-0000-0000-000000000000}"/>
          </ac:picMkLst>
        </pc:picChg>
      </pc:sldChg>
      <pc:sldChg chg="modSp add del mod">
        <pc:chgData name="Herzberg, Amir" userId="065951d4-4781-441f-ab30-2019f0b03826" providerId="ADAL" clId="{4AB8BB7B-C937-40EA-AF5C-F04CE4E9FDDE}" dt="2020-10-25T01:28:13.321" v="1049" actId="47"/>
        <pc:sldMkLst>
          <pc:docMk/>
          <pc:sldMk cId="2657181196" sldId="801"/>
        </pc:sldMkLst>
        <pc:spChg chg="mod">
          <ac:chgData name="Herzberg, Amir" userId="065951d4-4781-441f-ab30-2019f0b03826" providerId="ADAL" clId="{4AB8BB7B-C937-40EA-AF5C-F04CE4E9FDDE}" dt="2020-10-25T01:26:33.476" v="1047"/>
          <ac:spMkLst>
            <pc:docMk/>
            <pc:sldMk cId="2657181196" sldId="801"/>
            <ac:spMk id="4102" creationId="{00000000-0000-0000-0000-000000000000}"/>
          </ac:spMkLst>
        </pc:spChg>
      </pc:sldChg>
      <pc:sldChg chg="add">
        <pc:chgData name="Herzberg, Amir" userId="065951d4-4781-441f-ab30-2019f0b03826" providerId="ADAL" clId="{4AB8BB7B-C937-40EA-AF5C-F04CE4E9FDDE}" dt="2020-10-25T01:27:49.517" v="1048"/>
        <pc:sldMkLst>
          <pc:docMk/>
          <pc:sldMk cId="265157414" sldId="802"/>
        </pc:sldMkLst>
      </pc:sldChg>
      <pc:sldChg chg="addSp modSp add mod modAnim">
        <pc:chgData name="Herzberg, Amir" userId="065951d4-4781-441f-ab30-2019f0b03826" providerId="ADAL" clId="{4AB8BB7B-C937-40EA-AF5C-F04CE4E9FDDE}" dt="2020-10-25T18:25:56.468" v="2234" actId="1076"/>
        <pc:sldMkLst>
          <pc:docMk/>
          <pc:sldMk cId="2156877012" sldId="803"/>
        </pc:sldMkLst>
        <pc:spChg chg="add mod">
          <ac:chgData name="Herzberg, Amir" userId="065951d4-4781-441f-ab30-2019f0b03826" providerId="ADAL" clId="{4AB8BB7B-C937-40EA-AF5C-F04CE4E9FDDE}" dt="2020-10-25T18:08:17.935" v="2209" actId="1076"/>
          <ac:spMkLst>
            <pc:docMk/>
            <pc:sldMk cId="2156877012" sldId="803"/>
            <ac:spMk id="2" creationId="{F4A34A36-6189-47FB-9524-BC1044DEB7DE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38.339" v="2232" actId="20577"/>
          <ac:spMkLst>
            <pc:docMk/>
            <pc:sldMk cId="2156877012" sldId="803"/>
            <ac:spMk id="410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56.468" v="2234" actId="1076"/>
          <ac:spMkLst>
            <pc:docMk/>
            <pc:sldMk cId="2156877012" sldId="803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6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7" creationId="{00000000-0000-0000-0000-000000000000}"/>
          </ac:picMkLst>
        </pc:pic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0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5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6" creationId="{00000000-0000-0000-0000-000000000000}"/>
          </ac:cxnSpMkLst>
        </pc:cxnChg>
      </pc:sldChg>
      <pc:sldChg chg="modSp new mod">
        <pc:chgData name="Herzberg, Amir" userId="065951d4-4781-441f-ab30-2019f0b03826" providerId="ADAL" clId="{4AB8BB7B-C937-40EA-AF5C-F04CE4E9FDDE}" dt="2020-10-25T14:03:36.541" v="1682" actId="20577"/>
        <pc:sldMkLst>
          <pc:docMk/>
          <pc:sldMk cId="2714894518" sldId="804"/>
        </pc:sldMkLst>
        <pc:spChg chg="mod">
          <ac:chgData name="Herzberg, Amir" userId="065951d4-4781-441f-ab30-2019f0b03826" providerId="ADAL" clId="{4AB8BB7B-C937-40EA-AF5C-F04CE4E9FDDE}" dt="2020-10-25T14:00:29.183" v="1369" actId="20577"/>
          <ac:spMkLst>
            <pc:docMk/>
            <pc:sldMk cId="2714894518" sldId="804"/>
            <ac:spMk id="2" creationId="{E9F46199-3098-49A6-AC51-EF0A2023B9D2}"/>
          </ac:spMkLst>
        </pc:spChg>
        <pc:spChg chg="mod">
          <ac:chgData name="Herzberg, Amir" userId="065951d4-4781-441f-ab30-2019f0b03826" providerId="ADAL" clId="{4AB8BB7B-C937-40EA-AF5C-F04CE4E9FDDE}" dt="2020-10-25T14:03:36.541" v="1682" actId="20577"/>
          <ac:spMkLst>
            <pc:docMk/>
            <pc:sldMk cId="2714894518" sldId="804"/>
            <ac:spMk id="3" creationId="{6C73EFE5-97FB-4EE5-9E7F-86A3D5F6B248}"/>
          </ac:spMkLst>
        </pc:spChg>
      </pc:sldChg>
      <pc:sldChg chg="modSp add">
        <pc:chgData name="Herzberg, Amir" userId="065951d4-4781-441f-ab30-2019f0b03826" providerId="ADAL" clId="{4AB8BB7B-C937-40EA-AF5C-F04CE4E9FDDE}" dt="2020-10-25T15:24:15.592" v="1971" actId="207"/>
        <pc:sldMkLst>
          <pc:docMk/>
          <pc:sldMk cId="1781840500" sldId="805"/>
        </pc:sldMkLst>
        <pc:spChg chg="mod">
          <ac:chgData name="Herzberg, Amir" userId="065951d4-4781-441f-ab30-2019f0b03826" providerId="ADAL" clId="{4AB8BB7B-C937-40EA-AF5C-F04CE4E9FDDE}" dt="2020-10-25T15:24:15.592" v="1971" actId="207"/>
          <ac:spMkLst>
            <pc:docMk/>
            <pc:sldMk cId="1781840500" sldId="805"/>
            <ac:spMk id="12698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8.719" v="1970" actId="207"/>
          <ac:spMkLst>
            <pc:docMk/>
            <pc:sldMk cId="1781840500" sldId="805"/>
            <ac:spMk id="12698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3.128" v="1969" actId="207"/>
          <ac:spMkLst>
            <pc:docMk/>
            <pc:sldMk cId="1781840500" sldId="805"/>
            <ac:spMk id="126998" creationId="{00000000-0000-0000-0000-000000000000}"/>
          </ac:spMkLst>
        </pc:spChg>
      </pc:sldChg>
      <pc:sldChg chg="modSp new mod modAnim">
        <pc:chgData name="Herzberg, Amir" userId="065951d4-4781-441f-ab30-2019f0b03826" providerId="ADAL" clId="{4AB8BB7B-C937-40EA-AF5C-F04CE4E9FDDE}" dt="2020-10-25T15:23:10.848" v="1968"/>
        <pc:sldMkLst>
          <pc:docMk/>
          <pc:sldMk cId="151951669" sldId="806"/>
        </pc:sldMkLst>
        <pc:spChg chg="mod">
          <ac:chgData name="Herzberg, Amir" userId="065951d4-4781-441f-ab30-2019f0b03826" providerId="ADAL" clId="{4AB8BB7B-C937-40EA-AF5C-F04CE4E9FDDE}" dt="2020-10-25T15:20:30.814" v="1703" actId="20577"/>
          <ac:spMkLst>
            <pc:docMk/>
            <pc:sldMk cId="151951669" sldId="806"/>
            <ac:spMk id="2" creationId="{F19CC95A-2DB2-4BDC-8AC1-888AF03D1856}"/>
          </ac:spMkLst>
        </pc:spChg>
        <pc:spChg chg="mod">
          <ac:chgData name="Herzberg, Amir" userId="065951d4-4781-441f-ab30-2019f0b03826" providerId="ADAL" clId="{4AB8BB7B-C937-40EA-AF5C-F04CE4E9FDDE}" dt="2020-10-25T15:22:42.283" v="1965" actId="113"/>
          <ac:spMkLst>
            <pc:docMk/>
            <pc:sldMk cId="151951669" sldId="806"/>
            <ac:spMk id="3" creationId="{E00643EE-03A8-46A0-A0BD-AABBBAB2D21D}"/>
          </ac:spMkLst>
        </pc:spChg>
      </pc:sldChg>
      <pc:sldChg chg="addSp modSp new mod">
        <pc:chgData name="Herzberg, Amir" userId="065951d4-4781-441f-ab30-2019f0b03826" providerId="ADAL" clId="{4AB8BB7B-C937-40EA-AF5C-F04CE4E9FDDE}" dt="2020-10-26T01:21:24.526" v="3354" actId="6549"/>
        <pc:sldMkLst>
          <pc:docMk/>
          <pc:sldMk cId="2951296666" sldId="807"/>
        </pc:sldMkLst>
        <pc:spChg chg="mod">
          <ac:chgData name="Herzberg, Amir" userId="065951d4-4781-441f-ab30-2019f0b03826" providerId="ADAL" clId="{4AB8BB7B-C937-40EA-AF5C-F04CE4E9FDDE}" dt="2020-10-25T20:22:35.798" v="2597" actId="20577"/>
          <ac:spMkLst>
            <pc:docMk/>
            <pc:sldMk cId="2951296666" sldId="807"/>
            <ac:spMk id="2" creationId="{FDCD243C-BD4D-4A83-8AE0-881FBD03EE12}"/>
          </ac:spMkLst>
        </pc:spChg>
        <pc:spChg chg="mod">
          <ac:chgData name="Herzberg, Amir" userId="065951d4-4781-441f-ab30-2019f0b03826" providerId="ADAL" clId="{4AB8BB7B-C937-40EA-AF5C-F04CE4E9FDDE}" dt="2020-10-26T01:21:24.526" v="3354" actId="6549"/>
          <ac:spMkLst>
            <pc:docMk/>
            <pc:sldMk cId="2951296666" sldId="807"/>
            <ac:spMk id="3" creationId="{2E8DC13C-35B0-4EE1-AA41-579AE8D2E045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7" creationId="{55B2F658-BDDE-4BB0-B064-661F8885576D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9" creationId="{527DBABA-0F31-4094-914C-52A11E1505C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1" creationId="{B51EF9A3-3F19-4257-9AA2-CD789F4C6F6C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3" creationId="{ABF53744-EA05-403C-AB33-DF555E2232C7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5" creationId="{2F2097B0-AAB5-48D9-B832-5D0F33042059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7" creationId="{8374BECD-6B5C-4478-86D0-F5BC9B8981EE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9" creationId="{F036FCB4-C3E2-4112-B1A8-552959368ACA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1" creationId="{9A61BA65-6E9F-40C7-AB46-6E81E83FB2F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7" creationId="{0D9760EB-953A-4957-8544-8FF9B4D829D3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9" creationId="{BEA14300-806C-4E0B-B7BE-1ECCAEAC11B8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31" creationId="{829014A4-BF57-4261-A749-00A4948D2370}"/>
          </ac:spMkLst>
        </pc:sp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3" creationId="{8BE5E0D7-F8D3-4AAD-A896-E5187E97E2BC}"/>
          </ac:picMkLst>
        </pc:pic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5" creationId="{744B66A3-C188-4C9A-8D46-FDF8BCA0EC6A}"/>
          </ac:picMkLst>
        </pc:picChg>
      </pc:sldChg>
      <pc:sldMasterChg chg="del delSldLayout">
        <pc:chgData name="Herzberg, Amir" userId="065951d4-4781-441f-ab30-2019f0b03826" providerId="ADAL" clId="{4AB8BB7B-C937-40EA-AF5C-F04CE4E9FDDE}" dt="2020-10-25T22:38:37.343" v="2982" actId="47"/>
        <pc:sldMasterMkLst>
          <pc:docMk/>
          <pc:sldMasterMk cId="1376542689" sldId="2147483771"/>
        </pc:sldMasterMkLst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36128771" sldId="2147483772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520557909" sldId="2147483773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12849035" sldId="2147483774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200049120" sldId="2147483775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856541443" sldId="2147483776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04710288" sldId="2147483777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087446513" sldId="2147483778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637759756" sldId="2147483779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06739647" sldId="2147483780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051992343" sldId="2147483781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69172148" sldId="2147483782"/>
          </pc:sldLayoutMkLst>
        </pc:sldLayoutChg>
      </pc:sldMasterChg>
    </pc:docChg>
  </pc:docChgLst>
  <pc:docChgLst>
    <pc:chgData name="Herzberg, Amir" userId="065951d4-4781-441f-ab30-2019f0b03826" providerId="ADAL" clId="{955AA835-B73F-484F-A1FD-369FB65D3E3C}"/>
    <pc:docChg chg="custSel modSld">
      <pc:chgData name="Herzberg, Amir" userId="065951d4-4781-441f-ab30-2019f0b03826" providerId="ADAL" clId="{955AA835-B73F-484F-A1FD-369FB65D3E3C}" dt="2020-03-10T01:58:22.493" v="13" actId="1076"/>
      <pc:docMkLst>
        <pc:docMk/>
      </pc:docMkLst>
      <pc:sldChg chg="addSp delSp modSp mod">
        <pc:chgData name="Herzberg, Amir" userId="065951d4-4781-441f-ab30-2019f0b03826" providerId="ADAL" clId="{955AA835-B73F-484F-A1FD-369FB65D3E3C}" dt="2020-03-10T01:58:22.493" v="13" actId="1076"/>
        <pc:sldMkLst>
          <pc:docMk/>
          <pc:sldMk cId="442601321" sldId="775"/>
        </pc:sldMkLst>
        <pc:spChg chg="mod">
          <ac:chgData name="Herzberg, Amir" userId="065951d4-4781-441f-ab30-2019f0b03826" providerId="ADAL" clId="{955AA835-B73F-484F-A1FD-369FB65D3E3C}" dt="2020-03-10T01:58:22.493" v="13" actId="1076"/>
          <ac:spMkLst>
            <pc:docMk/>
            <pc:sldMk cId="442601321" sldId="775"/>
            <ac:spMk id="13" creationId="{00000000-0000-0000-0000-000000000000}"/>
          </ac:spMkLst>
        </pc:spChg>
        <pc:spChg chg="mod">
          <ac:chgData name="Herzberg, Amir" userId="065951d4-4781-441f-ab30-2019f0b03826" providerId="ADAL" clId="{955AA835-B73F-484F-A1FD-369FB65D3E3C}" dt="2020-03-10T01:58:17.710" v="12" actId="1076"/>
          <ac:spMkLst>
            <pc:docMk/>
            <pc:sldMk cId="442601321" sldId="775"/>
            <ac:spMk id="20" creationId="{00000000-0000-0000-0000-000000000000}"/>
          </ac:spMkLst>
        </pc:spChg>
        <pc:graphicFrameChg chg="del">
          <ac:chgData name="Herzberg, Amir" userId="065951d4-4781-441f-ab30-2019f0b03826" providerId="ADAL" clId="{955AA835-B73F-484F-A1FD-369FB65D3E3C}" dt="2020-03-10T01:57:00.105" v="4" actId="478"/>
          <ac:graphicFrameMkLst>
            <pc:docMk/>
            <pc:sldMk cId="442601321" sldId="775"/>
            <ac:graphicFrameMk id="5" creationId="{00000000-0000-0000-0000-000000000000}"/>
          </ac:graphicFrameMkLst>
        </pc:graphicFrameChg>
        <pc:graphicFrameChg chg="add ord">
          <ac:chgData name="Herzberg, Amir" userId="065951d4-4781-441f-ab30-2019f0b03826" providerId="ADAL" clId="{955AA835-B73F-484F-A1FD-369FB65D3E3C}" dt="2020-03-10T01:57:31.264" v="6" actId="167"/>
          <ac:graphicFrameMkLst>
            <pc:docMk/>
            <pc:sldMk cId="442601321" sldId="775"/>
            <ac:graphicFrameMk id="9" creationId="{4FE21104-E2F5-46AA-A111-03B2446316BE}"/>
          </ac:graphicFrameMkLst>
        </pc:graphicFrameChg>
        <pc:picChg chg="mod">
          <ac:chgData name="Herzberg, Amir" userId="065951d4-4781-441f-ab30-2019f0b03826" providerId="ADAL" clId="{955AA835-B73F-484F-A1FD-369FB65D3E3C}" dt="2020-03-10T01:57:59.710" v="9" actId="1076"/>
          <ac:picMkLst>
            <pc:docMk/>
            <pc:sldMk cId="442601321" sldId="775"/>
            <ac:picMk id="6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1.622" v="10" actId="1076"/>
          <ac:picMkLst>
            <pc:docMk/>
            <pc:sldMk cId="442601321" sldId="775"/>
            <ac:picMk id="17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4.989" v="11" actId="1076"/>
          <ac:picMkLst>
            <pc:docMk/>
            <pc:sldMk cId="442601321" sldId="775"/>
            <ac:picMk id="19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955AA835-B73F-484F-A1FD-369FB65D3E3C}" dt="2020-03-10T01:56:49.380" v="3"/>
        <pc:sldMkLst>
          <pc:docMk/>
          <pc:sldMk cId="1074431698" sldId="799"/>
        </pc:sldMkLst>
        <pc:graphicFrameChg chg="del mod">
          <ac:chgData name="Herzberg, Amir" userId="065951d4-4781-441f-ab30-2019f0b03826" providerId="ADAL" clId="{955AA835-B73F-484F-A1FD-369FB65D3E3C}" dt="2020-03-10T01:56:48.173" v="2" actId="478"/>
          <ac:graphicFrameMkLst>
            <pc:docMk/>
            <pc:sldMk cId="1074431698" sldId="799"/>
            <ac:graphicFrameMk id="5" creationId="{00000000-0000-0000-0000-000000000000}"/>
          </ac:graphicFrameMkLst>
        </pc:graphicFrameChg>
        <pc:graphicFrameChg chg="add">
          <ac:chgData name="Herzberg, Amir" userId="065951d4-4781-441f-ab30-2019f0b03826" providerId="ADAL" clId="{955AA835-B73F-484F-A1FD-369FB65D3E3C}" dt="2020-03-10T01:56:49.380" v="3"/>
          <ac:graphicFrameMkLst>
            <pc:docMk/>
            <pc:sldMk cId="1074431698" sldId="799"/>
            <ac:graphicFrameMk id="13" creationId="{C84979D5-B384-4260-8392-58474F44A01C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4/17/22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41.png>
</file>

<file path=ppt/media/image19.png>
</file>

<file path=ppt/media/image20.png>
</file>

<file path=ppt/media/image21.png>
</file>

<file path=ppt/media/image210.png>
</file>

<file path=ppt/media/image22.png>
</file>

<file path=ppt/media/image23.png>
</file>

<file path=ppt/media/image26.png>
</file>

<file path=ppt/media/image263.png>
</file>

<file path=ppt/media/image264.png>
</file>

<file path=ppt/media/image265.png>
</file>

<file path=ppt/media/image27.png>
</file>

<file path=ppt/media/image270.png>
</file>

<file path=ppt/media/image28.png>
</file>

<file path=ppt/media/image29.jpg>
</file>

<file path=ppt/media/image30.png>
</file>

<file path=ppt/media/image32.png>
</file>

<file path=ppt/media/image320.png>
</file>

<file path=ppt/media/image33.png>
</file>

<file path=ppt/media/image350.png>
</file>

<file path=ppt/media/image38.png>
</file>

<file path=ppt/media/image39.png>
</file>

<file path=ppt/media/image40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10.png>
</file>

<file path=ppt/media/image54.png>
</file>

<file path=ppt/media/image56.png>
</file>

<file path=ppt/media/image57.png>
</file>

<file path=ppt/media/image59.png>
</file>

<file path=ppt/media/image7.png>
</file>

<file path=ppt/media/image8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4/17/22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67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73A167A-AD45-4075-9572-64E91F480D5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62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62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531FE97-10DC-4AC7-AF84-19FE522A094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962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2188" cy="3602037"/>
          </a:xfrm>
          <a:ln/>
        </p:spPr>
      </p:sp>
      <p:sp>
        <p:nvSpPr>
          <p:cNvPr id="962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2763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971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128003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C82C7A66-0516-4842-9744-BFA7889358F9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29</a:t>
            </a:fld>
            <a:endParaRPr lang="en-US" altLang="he-IL" sz="1300"/>
          </a:p>
        </p:txBody>
      </p:sp>
      <p:sp>
        <p:nvSpPr>
          <p:cNvPr id="128004" name="Text Box 1"/>
          <p:cNvSpPr txBox="1">
            <a:spLocks noChangeArrowheads="1"/>
          </p:cNvSpPr>
          <p:nvPr/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DB3A5F14-CB0A-4EDC-8939-5DEA39396C85}" type="slidenum">
              <a:rPr lang="he-IL" altLang="he-IL" sz="13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300">
                <a:latin typeface="Arial" panose="020B0604020202020204" pitchFamily="34" charset="0"/>
              </a:rPr>
              <a:t>10/30/11</a:t>
            </a:r>
          </a:p>
        </p:txBody>
      </p:sp>
      <p:sp>
        <p:nvSpPr>
          <p:cNvPr id="128008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3337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8009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46380" y="4859334"/>
            <a:ext cx="5209715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797369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83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  <p:sp>
        <p:nvSpPr>
          <p:cNvPr id="983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83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 lIns="99035" tIns="49517" rIns="99035" bIns="49517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4552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168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2C01D-078C-4FC2-8EB1-C5A40126DFF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933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93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6795BD-D66E-4FC0-9401-94D0FF09350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993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993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7240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5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83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35</a:t>
            </a:fld>
            <a:endParaRPr lang="en-US" altLang="en-US" sz="1300"/>
          </a:p>
        </p:txBody>
      </p:sp>
      <p:sp>
        <p:nvSpPr>
          <p:cNvPr id="983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01949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4/17/22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0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37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2465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B1B3942-0871-4FC2-90A1-D50FFDCC5EE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649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650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6CA5F69-E058-43D7-A6D4-29943BC1979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38</a:t>
            </a:fld>
            <a:endParaRPr lang="en-US" altLang="en-US" sz="1300"/>
          </a:p>
        </p:txBody>
      </p:sp>
      <p:sp>
        <p:nvSpPr>
          <p:cNvPr id="1065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65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90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158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BA8A47F-C026-4260-A047-CA7E501B1F4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44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44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814009-AE59-4747-BC8B-769A928E959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39</a:t>
            </a:fld>
            <a:endParaRPr lang="en-US" altLang="en-US" sz="1300"/>
          </a:p>
        </p:txBody>
      </p:sp>
      <p:sp>
        <p:nvSpPr>
          <p:cNvPr id="1044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44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6314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41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cs typeface="Arial" charset="0"/>
              </a:rPr>
              <a:t>Exercise: show</a:t>
            </a:r>
            <a:r>
              <a:rPr lang="en-US" altLang="en-US" baseline="0" dirty="0">
                <a:latin typeface="Arial" charset="0"/>
                <a:cs typeface="Arial" charset="0"/>
              </a:rPr>
              <a:t> how to compute </a:t>
            </a:r>
            <a:r>
              <a:rPr lang="en-US" altLang="en-US" baseline="0" dirty="0" err="1">
                <a:latin typeface="Arial" charset="0"/>
                <a:cs typeface="Arial" charset="0"/>
              </a:rPr>
              <a:t>Legenre</a:t>
            </a:r>
            <a:r>
              <a:rPr lang="en-US" altLang="en-US" baseline="0" dirty="0">
                <a:latin typeface="Arial" charset="0"/>
                <a:cs typeface="Arial" charset="0"/>
              </a:rPr>
              <a:t> of </a:t>
            </a:r>
            <a:r>
              <a:rPr lang="en-US" altLang="en-US" baseline="0" dirty="0" err="1">
                <a:latin typeface="Arial" charset="0"/>
                <a:cs typeface="Arial" charset="0"/>
              </a:rPr>
              <a:t>g^ab</a:t>
            </a:r>
            <a:r>
              <a:rPr lang="en-US" altLang="en-US" baseline="0" dirty="0">
                <a:latin typeface="Arial" charset="0"/>
                <a:cs typeface="Arial" charset="0"/>
              </a:rPr>
              <a:t> !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31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42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cs typeface="Arial" charset="0"/>
              </a:rPr>
              <a:t>Exercise: show</a:t>
            </a:r>
            <a:r>
              <a:rPr lang="en-US" altLang="en-US" baseline="0" dirty="0">
                <a:latin typeface="Arial" charset="0"/>
                <a:cs typeface="Arial" charset="0"/>
              </a:rPr>
              <a:t> how to compute </a:t>
            </a:r>
            <a:r>
              <a:rPr lang="en-US" altLang="en-US" baseline="0" dirty="0" err="1">
                <a:latin typeface="Arial" charset="0"/>
                <a:cs typeface="Arial" charset="0"/>
              </a:rPr>
              <a:t>Legenre</a:t>
            </a:r>
            <a:r>
              <a:rPr lang="en-US" altLang="en-US" baseline="0" dirty="0">
                <a:latin typeface="Arial" charset="0"/>
                <a:cs typeface="Arial" charset="0"/>
              </a:rPr>
              <a:t> of </a:t>
            </a:r>
            <a:r>
              <a:rPr lang="en-US" altLang="en-US" baseline="0" dirty="0" err="1">
                <a:latin typeface="Arial" charset="0"/>
                <a:cs typeface="Arial" charset="0"/>
              </a:rPr>
              <a:t>g^ab</a:t>
            </a:r>
            <a:r>
              <a:rPr lang="en-US" altLang="en-US" baseline="0" dirty="0">
                <a:latin typeface="Arial" charset="0"/>
                <a:cs typeface="Arial" charset="0"/>
              </a:rPr>
              <a:t> !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9149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43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4792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921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של הערות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Assuming</a:t>
                </a:r>
                <a:r>
                  <a:rPr lang="en-US" baseline="0" dirty="0"/>
                  <a:t> hash is a random function we could also simply 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1200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1200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sz="1200" b="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sz="1200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sz="1200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) 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12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מציין מיקום של הערות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Assuming</a:t>
                </a:r>
                <a:r>
                  <a:rPr lang="en-US" baseline="0" dirty="0" smtClean="0"/>
                  <a:t> hash is a random function we could also simply use 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𝑘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_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𝑖</a:t>
                </a:r>
                <a:r>
                  <a:rPr lang="en-US" altLang="en-US" sz="1200" i="0" dirty="0">
                    <a:latin typeface="Cambria Math" panose="02040503050406030204" pitchFamily="18" charset="0"/>
                    <a:cs typeface="Times New Roman" pitchFamily="18" charset="0"/>
                  </a:rPr>
                  <a:t>=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ℎ</a:t>
                </a:r>
                <a:r>
                  <a:rPr lang="en-US" altLang="en-US" sz="1200" i="0" dirty="0">
                    <a:latin typeface="Cambria Math" panose="02040503050406030204" pitchFamily="18" charset="0"/>
                    <a:cs typeface="Times New Roman" pitchFamily="18" charset="0"/>
                  </a:rPr>
                  <a:t>(𝑔^(𝑎_𝑖 𝑏_𝑖 )) 𝑚𝑜𝑑 𝑝</a:t>
                </a:r>
                <a:endParaRPr lang="en-US" altLang="en-US" sz="1200" dirty="0" smtClean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4/17/22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332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Arial Unicode MS" pitchFamily="34" charset="-128"/>
              </a:rPr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Arial Unicode MS" pitchFamily="34" charset="-128"/>
              </a:rPr>
              <a:t>(c) Amir Herzberg, http://AmirHerzberg.com, Bar Ilan University</a:t>
            </a: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Arial Unicode MS" pitchFamily="34" charset="-128"/>
            </a:endParaRPr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1BFAB7BD-6F9D-4D5C-B01A-1437CF71633E}" type="slidenum"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47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DB32B19-45E2-4190-BAB0-82594B3BCA30}" type="slidenum"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47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(c) Amir Herzberg, http://AmirHerzberg.com, Bar Ilan University</a:t>
            </a: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305947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של הערות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[*] Why is</a:t>
                </a:r>
                <a:r>
                  <a:rPr lang="en-US" baseline="0" dirty="0"/>
                  <a:t> sending </a:t>
                </a:r>
                <a:r>
                  <a:rPr lang="en-US" baseline="0" dirty="0" err="1"/>
                  <a:t>f_MK</a:t>
                </a:r>
                <a:r>
                  <a:rPr lang="en-US" baseline="0" dirty="0"/>
                  <a:t>(…) enough to authenticate (assuming MK is secret)? Could we use any MAC instead, and use </a:t>
                </a:r>
                <a:r>
                  <a:rPr lang="en-US" baseline="0" dirty="0" err="1"/>
                  <a:t>f_MK</a:t>
                </a:r>
                <a:r>
                  <a:rPr lang="en-US" baseline="0" dirty="0"/>
                  <a:t> only to derive key (</a:t>
                </a:r>
                <a:r>
                  <a:rPr lang="en-US" baseline="0" dirty="0" err="1"/>
                  <a:t>k_i</a:t>
                </a:r>
                <a:r>
                  <a:rPr lang="en-US" baseline="0" dirty="0"/>
                  <a:t>)? </a:t>
                </a:r>
                <a:endParaRPr lang="en-US" dirty="0"/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Assuming</a:t>
                </a:r>
                <a:r>
                  <a:rPr lang="en-US" baseline="0" dirty="0"/>
                  <a:t> hash is a random function we could also simply 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1200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1200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sz="1200" b="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sz="1200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sz="1200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) 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12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מציין מיקום של הערות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Assuming</a:t>
                </a:r>
                <a:r>
                  <a:rPr lang="en-US" baseline="0" dirty="0" smtClean="0"/>
                  <a:t> hash is a random function we could also simply use 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𝑘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_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𝑖</a:t>
                </a:r>
                <a:r>
                  <a:rPr lang="en-US" altLang="en-US" sz="1200" i="0" dirty="0">
                    <a:latin typeface="Cambria Math" panose="02040503050406030204" pitchFamily="18" charset="0"/>
                    <a:cs typeface="Times New Roman" pitchFamily="18" charset="0"/>
                  </a:rPr>
                  <a:t>=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ℎ</a:t>
                </a:r>
                <a:r>
                  <a:rPr lang="en-US" altLang="en-US" sz="1200" i="0" dirty="0">
                    <a:latin typeface="Cambria Math" panose="02040503050406030204" pitchFamily="18" charset="0"/>
                    <a:cs typeface="Times New Roman" pitchFamily="18" charset="0"/>
                  </a:rPr>
                  <a:t>(𝑔^(𝑎_𝑖 𝑏_𝑖 )) 𝑚𝑜𝑑 𝑝</a:t>
                </a:r>
                <a:endParaRPr lang="en-US" altLang="en-US" sz="1200" dirty="0" smtClean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4/17/22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594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Arial Unicode MS" pitchFamily="34" charset="-128"/>
              </a:rPr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Arial Unicode MS" pitchFamily="34" charset="-128"/>
              </a:rPr>
              <a:t>(c) Amir Herzberg, http://AmirHerzberg.com, Bar Ilan University</a:t>
            </a: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Arial Unicode MS" pitchFamily="34" charset="-128"/>
            </a:endParaRPr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1BFAB7BD-6F9D-4D5C-B01A-1437CF71633E}" type="slidenum"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DB32B19-45E2-4190-BAB0-82594B3BCA30}" type="slidenum"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(c) Amir Herzberg, http://AmirHerzberg.com, Bar Ilan University</a:t>
            </a: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/>
              <a:t>`Perfect’ is not really the right term… but that’s the</a:t>
            </a:r>
            <a:r>
              <a:rPr lang="en-US" altLang="en-US" baseline="0" dirty="0"/>
              <a:t> commonly used term. </a:t>
            </a:r>
            <a:endParaRPr lang="he-IL" altLang="en-US" dirty="0"/>
          </a:p>
        </p:txBody>
      </p:sp>
    </p:spTree>
    <p:extLst>
      <p:ext uri="{BB962C8B-B14F-4D97-AF65-F5344CB8AC3E}">
        <p14:creationId xmlns:p14="http://schemas.microsoft.com/office/powerpoint/2010/main" val="10071499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50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869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92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115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434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22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34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23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953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954B161-4E40-43E9-BEB4-76517185896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523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523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DCE302F-27A3-4EEB-AE30-DEECD84FE79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24</a:t>
            </a:fld>
            <a:endParaRPr lang="en-US" altLang="en-US" sz="1300"/>
          </a:p>
        </p:txBody>
      </p:sp>
      <p:sp>
        <p:nvSpPr>
          <p:cNvPr id="952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52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155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B5C4A4C-C9F8-4E8C-B5D2-78F129D08A5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4/17/22</a:t>
            </a:fld>
            <a:endParaRPr lang="en-US" altLang="en-US" sz="1300"/>
          </a:p>
        </p:txBody>
      </p:sp>
      <p:sp>
        <p:nvSpPr>
          <p:cNvPr id="942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42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BE636E0-4133-4FB2-9CB5-5E968D7CE93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25</a:t>
            </a:fld>
            <a:endParaRPr lang="en-US" altLang="en-US" sz="1300"/>
          </a:p>
        </p:txBody>
      </p:sp>
      <p:sp>
        <p:nvSpPr>
          <p:cNvPr id="942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42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373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8E4BCF4-ACCB-42FE-9068-25DD7B32E94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42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F993E36-D7DC-4EAE-97D5-8D0CD735E1A1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806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FAF688C0-775F-4727-BDC6-365C769846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65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94A5E57B-8864-4F68-9F00-092100761D84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63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14CB7F25-5BB5-4D84-A713-C6B8AF56BF50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522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8AC0CD59-7922-40CE-A470-B7D573D589C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5922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1A363CA-987E-4BCA-88A5-ED014D857E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6352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B1FF9E2F-8C49-4D69-B565-53926EE196F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956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6B4984E-2D6C-45C7-B7A6-054D37A7CACA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78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553F64D2-7030-40C4-8513-3AC3DD7763BD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091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C7A492BA-B527-4592-AF54-CA5EB233B8E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54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4/17/22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8E50F55-35D0-4DBE-BE4F-AE49F1F9CF65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1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8.png"/><Relationship Id="rId7" Type="http://schemas.openxmlformats.org/officeDocument/2006/relationships/image" Target="../media/image9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0.png"/><Relationship Id="rId5" Type="http://schemas.openxmlformats.org/officeDocument/2006/relationships/image" Target="../media/image141.png"/><Relationship Id="rId4" Type="http://schemas.openxmlformats.org/officeDocument/2006/relationships/image" Target="../media/image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0.png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6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0.png"/><Relationship Id="rId10" Type="http://schemas.openxmlformats.org/officeDocument/2006/relationships/image" Target="../media/image51.png"/><Relationship Id="rId4" Type="http://schemas.openxmlformats.org/officeDocument/2006/relationships/image" Target="../media/image47.png"/><Relationship Id="rId9" Type="http://schemas.openxmlformats.org/officeDocument/2006/relationships/image" Target="../media/image5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jp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5.png"/><Relationship Id="rId3" Type="http://schemas.openxmlformats.org/officeDocument/2006/relationships/image" Target="../media/image56.png"/><Relationship Id="rId7" Type="http://schemas.openxmlformats.org/officeDocument/2006/relationships/image" Target="../media/image26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0.png"/><Relationship Id="rId10" Type="http://schemas.openxmlformats.org/officeDocument/2006/relationships/image" Target="../media/image57.png"/><Relationship Id="rId4" Type="http://schemas.openxmlformats.org/officeDocument/2006/relationships/image" Target="../media/image263.png"/><Relationship Id="rId9" Type="http://schemas.openxmlformats.org/officeDocument/2006/relationships/image" Target="../media/image51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10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1473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978" y="5209662"/>
            <a:ext cx="8228013" cy="903462"/>
          </a:xfrm>
        </p:spPr>
        <p:txBody>
          <a:bodyPr/>
          <a:lstStyle/>
          <a:p>
            <a:r>
              <a:rPr lang="en-US" sz="2200" dirty="0"/>
              <a:t>Such an algorithm is called the Extended Euclidean algorithm (out of scope for this course).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10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E464F4-BA05-6F42-B699-4FDF34CC7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68" y="1343457"/>
            <a:ext cx="7896578" cy="9411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78F8AA-C610-F545-9778-43C3FE8C3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8" y="4182738"/>
            <a:ext cx="8217791" cy="66889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45D18A-26E9-2143-87FA-21F1F484186F}"/>
              </a:ext>
            </a:extLst>
          </p:cNvPr>
          <p:cNvSpPr txBox="1">
            <a:spLocks/>
          </p:cNvSpPr>
          <p:nvPr/>
        </p:nvSpPr>
        <p:spPr bwMode="auto">
          <a:xfrm>
            <a:off x="388938" y="2363293"/>
            <a:ext cx="8228013" cy="9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3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600">
                <a:solidFill>
                  <a:srgbClr val="000000"/>
                </a:solidFill>
                <a:latin typeface="+mn-lt"/>
                <a:cs typeface="+mn-cs"/>
              </a:defRPr>
            </a:lvl2pPr>
            <a:lvl3pPr marL="1257300" indent="-342900" algn="l" defTabSz="457200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200">
                <a:solidFill>
                  <a:srgbClr val="000000"/>
                </a:solidFill>
                <a:latin typeface="+mn-lt"/>
                <a:cs typeface="+mn-cs"/>
              </a:defRPr>
            </a:lvl3pPr>
            <a:lvl4pPr marL="17145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4pPr>
            <a:lvl5pPr marL="21717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5pPr>
            <a:lvl6pPr marL="25146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6pPr>
            <a:lvl7pPr marL="29718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7pPr>
            <a:lvl8pPr marL="34290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8pPr>
            <a:lvl9pPr marL="38862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Examples:</a:t>
            </a:r>
          </a:p>
          <a:p>
            <a:pPr lvl="1"/>
            <a:r>
              <a:rPr lang="en-US" sz="2000" kern="0" dirty="0"/>
              <a:t>3/5 mod 4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4 = ?</a:t>
            </a:r>
          </a:p>
          <a:p>
            <a:pPr lvl="1"/>
            <a:r>
              <a:rPr lang="en-US" sz="2000" kern="0" dirty="0"/>
              <a:t>3/5 mod 6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6 = ?</a:t>
            </a:r>
          </a:p>
          <a:p>
            <a:pPr lvl="1"/>
            <a:endParaRPr lang="en-US" sz="2000" kern="0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DCF547D0-0ABA-B84D-992E-7EC9770D986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F1C579-C936-C847-9AB8-EDCD3B0E35A4}"/>
              </a:ext>
            </a:extLst>
          </p:cNvPr>
          <p:cNvSpPr txBox="1"/>
          <p:nvPr/>
        </p:nvSpPr>
        <p:spPr>
          <a:xfrm>
            <a:off x="4572000" y="964088"/>
            <a:ext cx="434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If and only if x and m are a coprime.</a:t>
            </a:r>
          </a:p>
        </p:txBody>
      </p:sp>
    </p:spTree>
    <p:extLst>
      <p:ext uri="{BB962C8B-B14F-4D97-AF65-F5344CB8AC3E}">
        <p14:creationId xmlns:p14="http://schemas.microsoft.com/office/powerpoint/2010/main" val="2550892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2130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3021958"/>
          </a:xfrm>
        </p:spPr>
        <p:txBody>
          <a:bodyPr/>
          <a:lstStyle/>
          <a:p>
            <a:r>
              <a:rPr lang="en-US" sz="2400" dirty="0"/>
              <a:t>Will be encountered a lot; discrete log based scheme, RSA, etc.</a:t>
            </a:r>
          </a:p>
          <a:p>
            <a:r>
              <a:rPr lang="en-US" sz="2400" dirty="0"/>
              <a:t>We have seen a property to reduce the base, but how about the exponent?</a:t>
            </a:r>
          </a:p>
          <a:p>
            <a:pPr lvl="1"/>
            <a:r>
              <a:rPr lang="en-US" sz="2400" dirty="0"/>
              <a:t>Its reduction will be with respect to a different modulus than the one in the original operation.</a:t>
            </a:r>
          </a:p>
          <a:p>
            <a:r>
              <a:rPr lang="en-US" sz="2400" dirty="0"/>
              <a:t>Fermat’s Little Theorem: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12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19A8C-6980-3D4C-A4C1-8FAAAA051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31" y="4363746"/>
            <a:ext cx="8070882" cy="121296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36E62AB-6AC5-174D-A8F9-EB6F74C5AE6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15047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49"/>
            <a:ext cx="8228013" cy="4008277"/>
          </a:xfrm>
        </p:spPr>
        <p:txBody>
          <a:bodyPr/>
          <a:lstStyle/>
          <a:p>
            <a:r>
              <a:rPr lang="en-US" sz="2400" dirty="0"/>
              <a:t>Examples; Use Fermat’s Little theorem (if applicable) to solve the following:</a:t>
            </a:r>
          </a:p>
          <a:p>
            <a:r>
              <a:rPr lang="en-US" sz="2400" dirty="0"/>
              <a:t>13</a:t>
            </a:r>
            <a:r>
              <a:rPr lang="en-US" sz="2400" baseline="30000" dirty="0"/>
              <a:t>32</a:t>
            </a:r>
            <a:r>
              <a:rPr lang="en-US" sz="2400" dirty="0"/>
              <a:t> mod 31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930</a:t>
            </a:r>
            <a:r>
              <a:rPr lang="en-US" sz="2400" dirty="0"/>
              <a:t> mod 4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60</a:t>
            </a:r>
            <a:r>
              <a:rPr lang="en-US" sz="2400" dirty="0"/>
              <a:t> mod 7 = ?</a:t>
            </a:r>
          </a:p>
          <a:p>
            <a:endParaRPr lang="en-US" sz="2400" dirty="0"/>
          </a:p>
          <a:p>
            <a:r>
              <a:rPr lang="en-US" sz="2400" dirty="0"/>
              <a:t>Can we reduce the exponent for non prime (composite) modulus? </a:t>
            </a:r>
          </a:p>
          <a:p>
            <a:pPr lvl="1"/>
            <a:r>
              <a:rPr lang="en-US" sz="2400" dirty="0"/>
              <a:t>We can use Euler’s Theorem.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13</a:t>
            </a:fld>
            <a:endParaRPr lang="en-US" altLang="en-US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2F140C-9FE9-AA4D-B65F-3CA6BCD7FFF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8258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4136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398565" cy="1378094"/>
              </a:xfrm>
            </p:spPr>
            <p:txBody>
              <a:bodyPr/>
              <a:lstStyle/>
              <a:p>
                <a:r>
                  <a:rPr lang="en-US" sz="2400" dirty="0"/>
                  <a:t>Called also Euler’s Totient function. For every integer n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400" dirty="0"/>
                  <a:t> 1, this function computes the number of positive integers that are less than or equal to n and co-prime to n.</a:t>
                </a:r>
              </a:p>
              <a:p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=| 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ℕ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≤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∧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gcd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=1}|</m:t>
                      </m:r>
                    </m:oMath>
                  </m:oMathPara>
                </a14:m>
                <a:endParaRPr lang="en-US" sz="2400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398565" cy="1378094"/>
              </a:xfrm>
              <a:blipFill>
                <a:blip r:embed="rId2"/>
                <a:stretch>
                  <a:fillRect l="-1057" t="-3636" r="-453" b="-5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F9FFF6-716A-9741-89BA-EC433E95F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56" y="4117946"/>
            <a:ext cx="7181959" cy="960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F502F4-5DC8-DC43-B674-05CE499255F3}"/>
              </a:ext>
            </a:extLst>
          </p:cNvPr>
          <p:cNvSpPr txBox="1"/>
          <p:nvPr/>
        </p:nvSpPr>
        <p:spPr>
          <a:xfrm>
            <a:off x="654756" y="3748614"/>
            <a:ext cx="1444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5DF8C6B5-8E4F-E64E-BFB8-28D43D9B988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73072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 Properties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16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8ACBF-C968-B142-A262-CCFDE49FD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88" y="1250991"/>
            <a:ext cx="7944871" cy="625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3C9B4C-2DE6-4142-9A74-D9C2A145E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62" y="2407134"/>
            <a:ext cx="7991197" cy="625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D39483-9C78-3643-B839-5F0860873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88" y="3319189"/>
            <a:ext cx="7170759" cy="42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FD1BEB-7B15-C64A-84F7-917224A70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162" y="3920657"/>
            <a:ext cx="7705015" cy="1376689"/>
          </a:xfrm>
          <a:prstGeom prst="rect">
            <a:avLst/>
          </a:prstGeom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AB2F5F8-DA0C-974A-9C02-0098CBA5F33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25039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Theorem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17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93E7B-B2AB-6B48-9FAD-6F76FA50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82" y="1483078"/>
            <a:ext cx="7766180" cy="1134886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3443BF7-06F2-A546-84D3-B85001A412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9317C91-42AC-BE49-B8EA-89B4739FD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429000"/>
            <a:ext cx="8228013" cy="1378094"/>
          </a:xfrm>
        </p:spPr>
        <p:txBody>
          <a:bodyPr/>
          <a:lstStyle/>
          <a:p>
            <a:r>
              <a:rPr lang="en-US" sz="2400" dirty="0"/>
              <a:t>Examples:</a:t>
            </a:r>
          </a:p>
          <a:p>
            <a:pPr lvl="1"/>
            <a:r>
              <a:rPr lang="en-US" sz="2000" dirty="0"/>
              <a:t>13</a:t>
            </a:r>
            <a:r>
              <a:rPr lang="en-US" sz="2000" baseline="30000" dirty="0"/>
              <a:t>31</a:t>
            </a:r>
            <a:r>
              <a:rPr lang="en-US" sz="2000" dirty="0"/>
              <a:t> mod 31 = ?</a:t>
            </a:r>
          </a:p>
          <a:p>
            <a:pPr lvl="1"/>
            <a:r>
              <a:rPr lang="en-US" sz="2000" dirty="0"/>
              <a:t>27</a:t>
            </a:r>
            <a:r>
              <a:rPr lang="en-US" sz="2000" baseline="30000" dirty="0"/>
              <a:t>26</a:t>
            </a:r>
            <a:r>
              <a:rPr lang="en-US" sz="2000" dirty="0"/>
              <a:t> mod 10 =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635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Last Stop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49"/>
            <a:ext cx="8228013" cy="4008277"/>
          </a:xfrm>
        </p:spPr>
        <p:txBody>
          <a:bodyPr/>
          <a:lstStyle/>
          <a:p>
            <a:r>
              <a:rPr lang="en-US" sz="2400" dirty="0"/>
              <a:t>Congruence:</a:t>
            </a:r>
          </a:p>
          <a:p>
            <a:pPr lvl="1"/>
            <a:r>
              <a:rPr lang="en-US" sz="2000" dirty="0"/>
              <a:t>Used when two expressions have the same residue with respect to some modulus.</a:t>
            </a:r>
          </a:p>
          <a:p>
            <a:pPr lvl="1"/>
            <a:r>
              <a:rPr lang="en-US" sz="2000" dirty="0"/>
              <a:t>It is an equivalence relation, so it satisfies: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Lastly, we have the fundamental theorem of arithmetic.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18</a:t>
            </a:fld>
            <a:endParaRPr lang="en-US" altLang="en-US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2F140C-9FE9-AA4D-B65F-3CA6BCD7FFF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465611-64C4-1642-BF93-9A2EAB141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5659" y="1190410"/>
            <a:ext cx="1856341" cy="4074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AD5505-AC39-3245-A4DE-991F65D16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781" y="2747589"/>
            <a:ext cx="7327961" cy="13628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46EF84-ACDC-5747-A07E-BBB5BD97B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98" y="5214267"/>
            <a:ext cx="7622805" cy="58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668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Intro to Public Key Cryptography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3304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Number theory review.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Intro to public key cryptography.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exchange.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Hardness assumptions: DL, CDH, DDH.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23499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Cryptology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051800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err="1"/>
              <a:t>Kerckhoff</a:t>
            </a:r>
            <a:r>
              <a:rPr lang="en-US" altLang="en-US" dirty="0"/>
              <a:t>: cryptosystem (algorithm) is public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What we learned until now: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Only the key is secret (unknown to attacker)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Same key for encryption, decryption</a:t>
            </a:r>
            <a:br>
              <a:rPr lang="en-US" altLang="en-US" dirty="0"/>
            </a:br>
            <a:r>
              <a:rPr lang="en-US" altLang="en-US" dirty="0">
                <a:sym typeface="Wingdings" panose="05000000000000000000" pitchFamily="2" charset="2"/>
              </a:rPr>
              <a:t> if you can encrypt, you can also decrypt!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sym typeface="Wingdings" panose="05000000000000000000" pitchFamily="2" charset="2"/>
              </a:rPr>
              <a:t>But can we give encryption capability without a decryption capability?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>
                <a:sym typeface="Wingdings" panose="05000000000000000000" pitchFamily="2" charset="2"/>
              </a:rPr>
              <a:t>Yes, using public key cryptography!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79203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Cryptosystem (PKC)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051800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err="1"/>
              <a:t>Kerckhoff</a:t>
            </a:r>
            <a:r>
              <a:rPr lang="en-US" altLang="en-US" dirty="0"/>
              <a:t>: cryptosystem (algorithm) is public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[DH76]: can </a:t>
            </a:r>
            <a:r>
              <a:rPr lang="en-US" altLang="en-US" u="sng" dirty="0"/>
              <a:t>encryption key </a:t>
            </a:r>
            <a:r>
              <a:rPr lang="en-US" altLang="en-US" dirty="0"/>
              <a:t>be </a:t>
            </a:r>
            <a:r>
              <a:rPr lang="en-US" altLang="en-US" u="sng" dirty="0"/>
              <a:t>public</a:t>
            </a:r>
            <a:r>
              <a:rPr lang="en-US" altLang="en-US" dirty="0"/>
              <a:t>, too??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Decryption key will be different (and private)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Everybody can send me mail, only I can read it.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344811" y="5362285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422943" y="5395806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102827" y="5629931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6664765" y="5662261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347365" y="5287058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822838" y="5349819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4061553" y="5346904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6017065" y="5233881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2925267" y="5200360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2555441" y="4302950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7" name="Line 6"/>
          <p:cNvSpPr>
            <a:spLocks noChangeShapeType="1"/>
          </p:cNvSpPr>
          <p:nvPr/>
        </p:nvSpPr>
        <p:spPr bwMode="auto">
          <a:xfrm>
            <a:off x="3590364" y="5659346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066463" y="3415120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4403594" y="4195442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2381211" y="3536285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21" name="Elbow Connector 20"/>
          <p:cNvCxnSpPr>
            <a:stCxn id="20" idx="3"/>
            <a:endCxn id="18" idx="1"/>
          </p:cNvCxnSpPr>
          <p:nvPr/>
        </p:nvCxnSpPr>
        <p:spPr>
          <a:xfrm>
            <a:off x="3633219" y="3710227"/>
            <a:ext cx="433244" cy="19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8" idx="2"/>
          </p:cNvCxnSpPr>
          <p:nvPr/>
        </p:nvCxnSpPr>
        <p:spPr>
          <a:xfrm rot="5400000">
            <a:off x="4575638" y="4119958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24" idx="3"/>
          </p:cNvCxnSpPr>
          <p:nvPr/>
        </p:nvCxnSpPr>
        <p:spPr>
          <a:xfrm flipH="1">
            <a:off x="3065444" y="4543326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Box 14"/>
          <p:cNvSpPr txBox="1">
            <a:spLocks noChangeArrowheads="1"/>
          </p:cNvSpPr>
          <p:nvPr/>
        </p:nvSpPr>
        <p:spPr bwMode="auto">
          <a:xfrm>
            <a:off x="2826933" y="489463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787153" y="4543326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5897810" y="4882618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27" name="Text Box 14"/>
          <p:cNvSpPr txBox="1">
            <a:spLocks noChangeArrowheads="1"/>
          </p:cNvSpPr>
          <p:nvPr/>
        </p:nvSpPr>
        <p:spPr bwMode="auto">
          <a:xfrm>
            <a:off x="5421743" y="4302950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</p:spTree>
    <p:extLst>
      <p:ext uri="{BB962C8B-B14F-4D97-AF65-F5344CB8AC3E}">
        <p14:creationId xmlns:p14="http://schemas.microsoft.com/office/powerpoint/2010/main" val="1258875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22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Is it Only About Encryption? 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3" y="1030049"/>
            <a:ext cx="8051800" cy="1907926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Also: Digital signatures (RSA, DSA,…)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dirty="0"/>
              <a:t>Sign with private key </a:t>
            </a:r>
            <a:r>
              <a:rPr lang="en-US" alt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US" dirty="0"/>
              <a:t>, verify with public key </a:t>
            </a:r>
            <a:r>
              <a:rPr lang="en-US" alt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(Recall MACs; a shared key cryptosystem for message authentication). 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en-US" dirty="0"/>
          </a:p>
        </p:txBody>
      </p: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2184870" y="5163332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S</a:t>
            </a: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5263002" y="519685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V</a:t>
            </a:r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>
            <a:off x="1942886" y="5430978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7" name="Line 7"/>
          <p:cNvSpPr>
            <a:spLocks noChangeShapeType="1"/>
          </p:cNvSpPr>
          <p:nvPr/>
        </p:nvSpPr>
        <p:spPr bwMode="auto">
          <a:xfrm>
            <a:off x="6504824" y="5463308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1187424" y="5088105"/>
            <a:ext cx="944232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39" name="Text Box 9"/>
          <p:cNvSpPr txBox="1">
            <a:spLocks noChangeArrowheads="1"/>
          </p:cNvSpPr>
          <p:nvPr/>
        </p:nvSpPr>
        <p:spPr bwMode="auto">
          <a:xfrm>
            <a:off x="6662897" y="5150866"/>
            <a:ext cx="178260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if 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)=OK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 otherwise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3714695" y="5114035"/>
            <a:ext cx="1183080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m, 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41" name="Line 12"/>
          <p:cNvSpPr>
            <a:spLocks noChangeShapeType="1"/>
          </p:cNvSpPr>
          <p:nvPr/>
        </p:nvSpPr>
        <p:spPr bwMode="auto">
          <a:xfrm>
            <a:off x="5857124" y="503492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2" name="Line 12"/>
          <p:cNvSpPr>
            <a:spLocks noChangeShapeType="1"/>
          </p:cNvSpPr>
          <p:nvPr/>
        </p:nvSpPr>
        <p:spPr bwMode="auto">
          <a:xfrm>
            <a:off x="2765326" y="5001407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3" name="Text Box 14"/>
          <p:cNvSpPr txBox="1">
            <a:spLocks noChangeArrowheads="1"/>
          </p:cNvSpPr>
          <p:nvPr/>
        </p:nvSpPr>
        <p:spPr bwMode="auto">
          <a:xfrm>
            <a:off x="2395500" y="4103997"/>
            <a:ext cx="155337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signing</a:t>
            </a:r>
            <a:b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s</a:t>
            </a:r>
          </a:p>
        </p:txBody>
      </p:sp>
      <p:sp>
        <p:nvSpPr>
          <p:cNvPr id="44" name="Line 6"/>
          <p:cNvSpPr>
            <a:spLocks noChangeShapeType="1"/>
          </p:cNvSpPr>
          <p:nvPr/>
        </p:nvSpPr>
        <p:spPr bwMode="auto">
          <a:xfrm>
            <a:off x="3430423" y="5460393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3906522" y="3216167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4243653" y="3996489"/>
            <a:ext cx="54027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s,v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267075" y="3335933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48" name="Elbow Connector 47"/>
          <p:cNvCxnSpPr>
            <a:stCxn id="47" idx="3"/>
            <a:endCxn id="45" idx="1"/>
          </p:cNvCxnSpPr>
          <p:nvPr/>
        </p:nvCxnSpPr>
        <p:spPr>
          <a:xfrm>
            <a:off x="3519083" y="3509875"/>
            <a:ext cx="387439" cy="33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5" idx="2"/>
          </p:cNvCxnSpPr>
          <p:nvPr/>
        </p:nvCxnSpPr>
        <p:spPr>
          <a:xfrm rot="5400000">
            <a:off x="4415697" y="3921005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1" idx="3"/>
          </p:cNvCxnSpPr>
          <p:nvPr/>
        </p:nvCxnSpPr>
        <p:spPr>
          <a:xfrm flipH="1">
            <a:off x="2905503" y="4344373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Box 14"/>
          <p:cNvSpPr txBox="1">
            <a:spLocks noChangeArrowheads="1"/>
          </p:cNvSpPr>
          <p:nvPr/>
        </p:nvSpPr>
        <p:spPr bwMode="auto">
          <a:xfrm>
            <a:off x="2666992" y="4695682"/>
            <a:ext cx="22608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627212" y="4344373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Box 14"/>
          <p:cNvSpPr txBox="1">
            <a:spLocks noChangeArrowheads="1"/>
          </p:cNvSpPr>
          <p:nvPr/>
        </p:nvSpPr>
        <p:spPr bwMode="auto">
          <a:xfrm>
            <a:off x="5737869" y="468366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54" name="Text Box 14"/>
          <p:cNvSpPr txBox="1">
            <a:spLocks noChangeArrowheads="1"/>
          </p:cNvSpPr>
          <p:nvPr/>
        </p:nvSpPr>
        <p:spPr bwMode="auto">
          <a:xfrm>
            <a:off x="5261802" y="4103997"/>
            <a:ext cx="173290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validation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v</a:t>
            </a:r>
          </a:p>
        </p:txBody>
      </p:sp>
    </p:spTree>
    <p:extLst>
      <p:ext uri="{BB962C8B-B14F-4D97-AF65-F5344CB8AC3E}">
        <p14:creationId xmlns:p14="http://schemas.microsoft.com/office/powerpoint/2010/main" val="3357557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More: Key-Exchange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u="sng" dirty="0"/>
                  <a:t>Key Exchange Protocols 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Establish shared key between Alice and Bob </a:t>
                </a:r>
                <a:r>
                  <a:rPr lang="en-US" altLang="en-US" sz="2000" b="1" dirty="0"/>
                  <a:t>without </a:t>
                </a:r>
                <a:r>
                  <a:rPr lang="en-US" altLang="en-US" sz="2000" dirty="0"/>
                  <a:t>assuming an existing shared (‘master’) key !!</a:t>
                </a:r>
                <a:endParaRPr lang="en-US" altLang="en-US" sz="2000" b="1" dirty="0"/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Use public information from A and B to setup shared secret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Eavesdropper cannot learn the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  <a:blipFill>
                <a:blip r:embed="rId3"/>
                <a:stretch>
                  <a:fillRect l="-304" t="-4321" r="-4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98888841-21AE-5945-9FAE-5BA66BDE8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478" y="3429000"/>
            <a:ext cx="6851043" cy="242514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6DDF44-6360-4A4C-A0DF-CA257699BCD1}" type="slidenum">
              <a:rPr lang="he-IL" altLang="en-US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614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Public keys solve more problems…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50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</p:spPr>
            <p:txBody>
              <a:bodyPr/>
              <a:lstStyle/>
              <a:p>
                <a:pPr eaLnBrk="1" hangingPunct="1"/>
                <a:r>
                  <a:rPr lang="en-US" altLang="en-US" dirty="0"/>
                  <a:t>Signatures provide </a:t>
                </a:r>
                <a:r>
                  <a:rPr lang="en-US" altLang="en-US" b="1" dirty="0"/>
                  <a:t>evidences</a:t>
                </a:r>
              </a:p>
              <a:p>
                <a:pPr lvl="1" eaLnBrk="1" hangingPunct="1"/>
                <a:r>
                  <a:rPr lang="en-US" altLang="en-US" dirty="0"/>
                  <a:t>Everyone can validate, only ‘owner’ can sign </a:t>
                </a:r>
              </a:p>
              <a:p>
                <a:pPr eaLnBrk="1" hangingPunct="1"/>
                <a:r>
                  <a:rPr lang="en-US" altLang="en-US" dirty="0"/>
                  <a:t>Establish shared secret keys</a:t>
                </a:r>
              </a:p>
              <a:p>
                <a:pPr lvl="1" eaLnBrk="1" hangingPunct="1"/>
                <a:r>
                  <a:rPr lang="en-US" altLang="en-US" dirty="0"/>
                  <a:t>Use authenticated public keys</a:t>
                </a:r>
              </a:p>
              <a:p>
                <a:pPr lvl="2" eaLnBrk="1" hangingPunct="1"/>
                <a:r>
                  <a:rPr lang="en-US" altLang="en-US" dirty="0"/>
                  <a:t>Signed by trusted certificate authority (CA)</a:t>
                </a:r>
              </a:p>
              <a:p>
                <a:pPr lvl="1" eaLnBrk="1" hangingPunct="1"/>
                <a:r>
                  <a:rPr lang="en-US" altLang="en-US" dirty="0"/>
                  <a:t>Or: use DH key exchange</a:t>
                </a:r>
              </a:p>
              <a:p>
                <a:pPr eaLnBrk="1" hangingPunct="1"/>
                <a:r>
                  <a:rPr lang="en-US" altLang="en-US" dirty="0"/>
                  <a:t>Stronger resiliency to key exposure</a:t>
                </a:r>
              </a:p>
              <a:p>
                <a:pPr lvl="1" eaLnBrk="1" hangingPunct="1"/>
                <a:r>
                  <a:rPr lang="en-US" altLang="en-US" dirty="0"/>
                  <a:t>Perfect forward secrecy and recover security</a:t>
                </a:r>
              </a:p>
              <a:p>
                <a:pPr lvl="2" eaLnBrk="1" hangingPunct="1"/>
                <a:r>
                  <a:rPr lang="en-US" altLang="en-US" dirty="0"/>
                  <a:t>Protect confidentiality from possible key exposures</a:t>
                </a:r>
              </a:p>
              <a:p>
                <a:pPr lvl="1" eaLnBrk="1" hangingPunct="1"/>
                <a:r>
                  <a:rPr lang="en-US" altLang="en-US" dirty="0"/>
                  <a:t>Threshold (and proactive) security</a:t>
                </a:r>
              </a:p>
              <a:p>
                <a:pPr lvl="2" eaLnBrk="1" hangingPunct="1"/>
                <a:r>
                  <a:rPr lang="en-US" altLang="en-US" dirty="0"/>
                  <a:t>R</a:t>
                </a:r>
                <a:r>
                  <a:rPr lang="en-US" altLang="en-US" sz="2000" dirty="0"/>
                  <a:t>esilient to exposure of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 out of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000" dirty="0"/>
                  <a:t> parties (every period)</a:t>
                </a:r>
              </a:p>
            </p:txBody>
          </p:sp>
        </mc:Choice>
        <mc:Fallback xmlns="">
          <p:sp>
            <p:nvSpPr>
              <p:cNvPr id="6150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  <a:blipFill>
                <a:blip r:embed="rId3"/>
                <a:stretch>
                  <a:fillRect l="-593" t="-1591" b="-77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2546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D4A63A-C366-41AE-8463-9FA43E6BCAD3}" type="slidenum">
              <a:rPr lang="he-IL" altLang="en-US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>
          <a:xfrm>
            <a:off x="484188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Public keys are easier…</a:t>
            </a:r>
          </a:p>
        </p:txBody>
      </p:sp>
      <p:sp>
        <p:nvSpPr>
          <p:cNvPr id="51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8" y="1235075"/>
            <a:ext cx="8310562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3100" dirty="0"/>
              <a:t>To distribute: 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700" dirty="0"/>
              <a:t>From directory or from incoming message (still need to be authenticated)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700" dirty="0"/>
              <a:t>Less keys to distribute (same public key to all)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100" dirty="0"/>
              <a:t>To maintain: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700" dirty="0"/>
              <a:t>Can keep in non-secure storage as long as being validated (e.g. using MAC) before using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700" dirty="0"/>
              <a:t>Less keys: </a:t>
            </a:r>
            <a:r>
              <a:rPr lang="en-US" altLang="en-US" sz="2700" i="1" dirty="0">
                <a:latin typeface="Times New Roman" pitchFamily="18" charset="0"/>
                <a:cs typeface="Times New Roman" pitchFamily="18" charset="0"/>
              </a:rPr>
              <a:t>O(|parties|), </a:t>
            </a:r>
            <a:r>
              <a:rPr lang="en-US" altLang="en-US" sz="2700" dirty="0"/>
              <a:t>not </a:t>
            </a:r>
            <a:r>
              <a:rPr lang="en-US" altLang="en-US" sz="2700" i="1" dirty="0">
                <a:latin typeface="Times New Roman" pitchFamily="18" charset="0"/>
                <a:cs typeface="Times New Roman" pitchFamily="18" charset="0"/>
              </a:rPr>
              <a:t>O(|parties|</a:t>
            </a:r>
            <a:r>
              <a:rPr lang="en-US" altLang="en-US" sz="2700" i="1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en-US" sz="27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3200" dirty="0"/>
              <a:t>So: why not </a:t>
            </a:r>
            <a:r>
              <a:rPr lang="en-US" altLang="en-US" sz="3200" b="1" dirty="0"/>
              <a:t>always</a:t>
            </a:r>
            <a:r>
              <a:rPr lang="en-US" altLang="en-US" sz="3200" dirty="0"/>
              <a:t> use public key crypto?</a:t>
            </a:r>
            <a:endParaRPr lang="en-US" altLang="en-US" sz="3100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6199-3098-49A6-AC51-EF0A2023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Price of PKC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3EFE5-97FB-4EE5-9E7F-86A3D5F6B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  <a:p>
            <a:pPr lvl="1"/>
            <a:r>
              <a:rPr lang="en-US" dirty="0"/>
              <a:t>Applied PKC algorithms are based on a small number of specific computational assumptions</a:t>
            </a:r>
          </a:p>
          <a:p>
            <a:pPr lvl="2"/>
            <a:r>
              <a:rPr lang="en-US" dirty="0"/>
              <a:t>Mainly: hardness of factoring and discrete-log</a:t>
            </a:r>
          </a:p>
          <a:p>
            <a:pPr lvl="1"/>
            <a:r>
              <a:rPr lang="en-US" dirty="0"/>
              <a:t>Both may fail against quantum computers</a:t>
            </a:r>
          </a:p>
          <a:p>
            <a:r>
              <a:rPr lang="en-US" dirty="0"/>
              <a:t>Overhead</a:t>
            </a:r>
          </a:p>
          <a:p>
            <a:pPr lvl="1"/>
            <a:r>
              <a:rPr lang="en-US" dirty="0"/>
              <a:t>Computational </a:t>
            </a:r>
          </a:p>
          <a:p>
            <a:pPr lvl="1"/>
            <a:r>
              <a:rPr lang="en-US" dirty="0"/>
              <a:t>Key length</a:t>
            </a:r>
          </a:p>
          <a:p>
            <a:pPr lvl="1"/>
            <a:r>
              <a:rPr lang="en-US" dirty="0"/>
              <a:t>Output length (ciphertext/signature)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A99E4-C5AC-4D50-B1B2-DA8C9A177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8945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CAC63B-687D-4859-BF39-72D4E45566BA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858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 is harder</a:t>
            </a:r>
            <a:r>
              <a:rPr lang="en-US" altLang="en-US" dirty="0">
                <a:latin typeface="Tahoma" pitchFamily="34" charset="0"/>
              </a:rPr>
              <a:t>… </a:t>
            </a:r>
            <a:endParaRPr lang="en-US" altLang="en-US" dirty="0"/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9075" y="1106488"/>
            <a:ext cx="5383213" cy="4719637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Requires related public, private keys</a:t>
            </a:r>
          </a:p>
          <a:p>
            <a:pPr marL="742950" lvl="1" indent="-285750" eaLnBrk="1" hangingPunct="1"/>
            <a:r>
              <a:rPr lang="en-US" altLang="en-US" sz="2000" dirty="0"/>
              <a:t>Private key `reverses` public key</a:t>
            </a:r>
          </a:p>
          <a:p>
            <a:pPr marL="742950" lvl="1" indent="-285750" eaLnBrk="1" hangingPunct="1"/>
            <a:r>
              <a:rPr lang="en-US" altLang="en-US" sz="2000" dirty="0"/>
              <a:t>Public key does not expose private key</a:t>
            </a:r>
          </a:p>
          <a:p>
            <a:pPr eaLnBrk="1" hangingPunct="1"/>
            <a:r>
              <a:rPr lang="en-US" altLang="en-US" sz="2200" dirty="0"/>
              <a:t>Substantial overhead</a:t>
            </a:r>
          </a:p>
          <a:p>
            <a:pPr marL="742950" lvl="1" indent="-285750" eaLnBrk="1" hangingPunct="1"/>
            <a:r>
              <a:rPr lang="en-US" altLang="en-US" sz="2000" dirty="0"/>
              <a:t>Successful cryptanalytic shortcuts </a:t>
            </a:r>
            <a:r>
              <a:rPr lang="en-US" altLang="en-US" sz="2000" dirty="0">
                <a:sym typeface="Wingdings" pitchFamily="2" charset="2"/>
              </a:rPr>
              <a:t> need long keys </a:t>
            </a:r>
          </a:p>
          <a:p>
            <a:pPr marL="742950" lvl="1" indent="-285750" eaLnBrk="1" hangingPunct="1"/>
            <a:r>
              <a:rPr lang="en-US" altLang="en-US" sz="2000" dirty="0"/>
              <a:t>Elliptic Curves (EC) may allow shorter key (almost no shortcuts found)</a:t>
            </a:r>
          </a:p>
          <a:p>
            <a:pPr marL="742950" lvl="1" indent="-285750" eaLnBrk="1" hangingPunct="1"/>
            <a:r>
              <a:rPr lang="en-US" altLang="en-US" sz="2000" dirty="0"/>
              <a:t>Complex computations</a:t>
            </a:r>
          </a:p>
          <a:p>
            <a:pPr marL="742950" lvl="1" indent="-285750" eaLnBrk="1" hangingPunct="1"/>
            <a:r>
              <a:rPr lang="en-US" altLang="en-US" sz="2000" dirty="0"/>
              <a:t>RSA: very complex (slow) key generation</a:t>
            </a:r>
          </a:p>
          <a:p>
            <a:pPr eaLnBrk="1" hangingPunct="1"/>
            <a:r>
              <a:rPr lang="en-US" altLang="en-US" sz="2200" dirty="0"/>
              <a:t>Most: based on hard modular math problems</a:t>
            </a:r>
          </a:p>
          <a:p>
            <a:pPr marL="742950" lvl="1" indent="-285750" eaLnBrk="1" hangingPunct="1"/>
            <a:endParaRPr lang="en-US" altLang="en-US" sz="1800" dirty="0"/>
          </a:p>
        </p:txBody>
      </p:sp>
      <p:graphicFrame>
        <p:nvGraphicFramePr>
          <p:cNvPr id="1125421" name="Group 45"/>
          <p:cNvGraphicFramePr>
            <a:graphicFrameLocks noGrp="1"/>
          </p:cNvGraphicFramePr>
          <p:nvPr/>
        </p:nvGraphicFramePr>
        <p:xfrm>
          <a:off x="5513388" y="1397000"/>
          <a:ext cx="3403600" cy="2895600"/>
        </p:xfrm>
        <a:graphic>
          <a:graphicData uri="http://schemas.openxmlformats.org/drawingml/2006/table">
            <a:tbl>
              <a:tblPr/>
              <a:tblGrid>
                <a:gridCol w="995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13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[LV02]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Required key size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Year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AES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RSA, DH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EC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1369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1881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2493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2040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191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210" name="Text Box 44"/>
          <p:cNvSpPr txBox="1">
            <a:spLocks noChangeArrowheads="1"/>
          </p:cNvSpPr>
          <p:nvPr/>
        </p:nvSpPr>
        <p:spPr bwMode="auto">
          <a:xfrm>
            <a:off x="5745163" y="4710113"/>
            <a:ext cx="3171825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ahoma" pitchFamily="34" charset="0"/>
                <a:cs typeface="Times New Roman" pitchFamily="18" charset="0"/>
              </a:rPr>
              <a:t>Commercial-grade security</a:t>
            </a:r>
            <a:br>
              <a:rPr lang="en-US" altLang="en-US" sz="2000">
                <a:latin typeface="Tahoma" pitchFamily="34" charset="0"/>
                <a:cs typeface="Times New Roman" pitchFamily="18" charset="0"/>
              </a:rPr>
            </a:br>
            <a:r>
              <a:rPr lang="en-US" altLang="en-US" sz="2000">
                <a:latin typeface="Tahoma" pitchFamily="34" charset="0"/>
                <a:cs typeface="Times New Roman" pitchFamily="18" charset="0"/>
              </a:rPr>
              <a:t>Lenstra &amp; Verheul [LV02]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>
              <a:latin typeface="Tahoma" pitchFamily="34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CC95A-2DB2-4BDC-8AC1-888AF03D1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43EE-03A8-46A0-A0BD-AABBBAB2D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Minimize the use of PKC</a:t>
            </a:r>
          </a:p>
          <a:p>
            <a:r>
              <a:rPr lang="en-US" dirty="0"/>
              <a:t>In particular: apply PKC only to </a:t>
            </a:r>
            <a:r>
              <a:rPr lang="en-US" b="1" dirty="0"/>
              <a:t>short inputs</a:t>
            </a:r>
          </a:p>
          <a:p>
            <a:r>
              <a:rPr lang="en-US" dirty="0"/>
              <a:t>How ??</a:t>
            </a:r>
          </a:p>
          <a:p>
            <a:pPr lvl="1"/>
            <a:r>
              <a:rPr lang="en-US" dirty="0"/>
              <a:t>For signatures:</a:t>
            </a:r>
          </a:p>
          <a:p>
            <a:pPr lvl="2"/>
            <a:r>
              <a:rPr lang="en-US" b="1" dirty="0"/>
              <a:t>Hash-then-sign</a:t>
            </a:r>
          </a:p>
          <a:p>
            <a:pPr lvl="1"/>
            <a:r>
              <a:rPr lang="en-US" dirty="0"/>
              <a:t>For public-key encryption: </a:t>
            </a:r>
          </a:p>
          <a:p>
            <a:pPr lvl="2"/>
            <a:r>
              <a:rPr lang="en-US" b="1" dirty="0"/>
              <a:t>Hybrid encryption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1119B-1B80-41B4-BE6B-B808FC6E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95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9" name="Rectangle 1"/>
          <p:cNvSpPr>
            <a:spLocks noChangeArrowheads="1"/>
          </p:cNvSpPr>
          <p:nvPr/>
        </p:nvSpPr>
        <p:spPr bwMode="auto">
          <a:xfrm>
            <a:off x="6267450" y="3482713"/>
            <a:ext cx="1905000" cy="23050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0" name="Rectangle 2"/>
          <p:cNvSpPr>
            <a:spLocks noChangeArrowheads="1"/>
          </p:cNvSpPr>
          <p:nvPr/>
        </p:nvSpPr>
        <p:spPr bwMode="auto">
          <a:xfrm>
            <a:off x="714375" y="3539863"/>
            <a:ext cx="4705350" cy="22288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1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Hybrid Encryption (`enveloping`)</a:t>
            </a:r>
          </a:p>
        </p:txBody>
      </p:sp>
      <p:sp>
        <p:nvSpPr>
          <p:cNvPr id="126982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398463" y="1176337"/>
            <a:ext cx="8334375" cy="2035726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800" dirty="0"/>
              <a:t>Challenge: public key cryptosystems are slow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800" dirty="0"/>
              <a:t>Hybrid encryption: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Use a shared key encryption scheme to encrypt all messages.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>
                <a:solidFill>
                  <a:srgbClr val="FF0000"/>
                </a:solidFill>
              </a:rPr>
              <a:t>But use a public key encryption system to exchange the shared key (Alice generates the k, encrypt it under Bob’s public key and send it to Bob, Bob can then recover this key).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47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/>
          </a:p>
        </p:txBody>
      </p:sp>
      <p:sp>
        <p:nvSpPr>
          <p:cNvPr id="126983" name="Rectangle 5"/>
          <p:cNvSpPr>
            <a:spLocks noChangeArrowheads="1"/>
          </p:cNvSpPr>
          <p:nvPr/>
        </p:nvSpPr>
        <p:spPr bwMode="auto">
          <a:xfrm>
            <a:off x="895350" y="4225663"/>
            <a:ext cx="1924050" cy="447675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en-US" altLang="he-IL" sz="1800" i="1" dirty="0">
                <a:latin typeface="Wingdings" panose="05000000000000000000" pitchFamily="2" charset="2"/>
                <a:cs typeface="Times New Roman" panose="02020603050405020304" pitchFamily="18" charset="0"/>
              </a:rPr>
              <a:t>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en-US" altLang="he-IL" sz="18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he-IL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84" name="Rectangle 6"/>
              <p:cNvSpPr>
                <a:spLocks noChangeArrowheads="1"/>
              </p:cNvSpPr>
              <p:nvPr/>
            </p:nvSpPr>
            <p:spPr bwMode="auto">
              <a:xfrm>
                <a:off x="3027363" y="4243126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 smtClean="0">
                        <a:solidFill>
                          <a:srgbClr val="FF0000"/>
                        </a:solidFill>
                      </a:rPr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 smtClean="0">
                        <a:solidFill>
                          <a:srgbClr val="FF0000"/>
                        </a:solidFill>
                      </a:rPr>
                      <m:t>k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(k)</a:t>
                </a:r>
              </a:p>
            </p:txBody>
          </p:sp>
        </mc:Choice>
        <mc:Fallback xmlns="">
          <p:sp>
            <p:nvSpPr>
              <p:cNvPr id="126984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27363" y="4243126"/>
                <a:ext cx="1924050" cy="447675"/>
              </a:xfrm>
              <a:prstGeom prst="rect">
                <a:avLst/>
              </a:prstGeom>
              <a:blipFill>
                <a:blip r:embed="rId3"/>
                <a:stretch>
                  <a:fillRect b="-14667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85" name="Rectangle 7"/>
              <p:cNvSpPr>
                <a:spLocks noChangeArrowheads="1"/>
              </p:cNvSpPr>
              <p:nvPr/>
            </p:nvSpPr>
            <p:spPr bwMode="auto">
              <a:xfrm>
                <a:off x="2065338" y="4909876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 err="1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</a:t>
                </a:r>
              </a:p>
            </p:txBody>
          </p:sp>
        </mc:Choice>
        <mc:Fallback xmlns="">
          <p:sp>
            <p:nvSpPr>
              <p:cNvPr id="126985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065338" y="4909876"/>
                <a:ext cx="1924050" cy="447675"/>
              </a:xfrm>
              <a:prstGeom prst="rect">
                <a:avLst/>
              </a:prstGeom>
              <a:blipFill>
                <a:blip r:embed="rId4"/>
                <a:stretch>
                  <a:fillRect b="-10526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86" name="Text Box 8"/>
          <p:cNvSpPr txBox="1">
            <a:spLocks noChangeArrowheads="1"/>
          </p:cNvSpPr>
          <p:nvPr/>
        </p:nvSpPr>
        <p:spPr bwMode="auto">
          <a:xfrm>
            <a:off x="2301875" y="3690676"/>
            <a:ext cx="1255713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Encryption</a:t>
            </a:r>
          </a:p>
        </p:txBody>
      </p:sp>
      <p:sp>
        <p:nvSpPr>
          <p:cNvPr id="126989" name="Line 11"/>
          <p:cNvSpPr>
            <a:spLocks noChangeShapeType="1"/>
          </p:cNvSpPr>
          <p:nvPr/>
        </p:nvSpPr>
        <p:spPr bwMode="auto">
          <a:xfrm>
            <a:off x="628650" y="5149588"/>
            <a:ext cx="14382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0" name="Text Box 12"/>
          <p:cNvSpPr txBox="1">
            <a:spLocks noChangeArrowheads="1"/>
          </p:cNvSpPr>
          <p:nvPr/>
        </p:nvSpPr>
        <p:spPr bwMode="auto">
          <a:xfrm>
            <a:off x="280860" y="4792400"/>
            <a:ext cx="1130736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Plaintext </a:t>
            </a: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sp>
        <p:nvSpPr>
          <p:cNvPr id="126991" name="Line 13"/>
          <p:cNvSpPr>
            <a:spLocks noChangeShapeType="1"/>
          </p:cNvSpPr>
          <p:nvPr/>
        </p:nvSpPr>
        <p:spPr bwMode="auto">
          <a:xfrm>
            <a:off x="2581275" y="4673338"/>
            <a:ext cx="1588" cy="2381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2" name="Line 14"/>
          <p:cNvSpPr>
            <a:spLocks noChangeShapeType="1"/>
          </p:cNvSpPr>
          <p:nvPr/>
        </p:nvSpPr>
        <p:spPr bwMode="auto">
          <a:xfrm>
            <a:off x="2828925" y="4435213"/>
            <a:ext cx="1809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3" name="Line 15"/>
          <p:cNvSpPr>
            <a:spLocks noChangeShapeType="1"/>
          </p:cNvSpPr>
          <p:nvPr/>
        </p:nvSpPr>
        <p:spPr bwMode="auto">
          <a:xfrm>
            <a:off x="4943475" y="4454263"/>
            <a:ext cx="15335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4" name="Text Box 16"/>
          <p:cNvSpPr txBox="1">
            <a:spLocks noChangeArrowheads="1"/>
          </p:cNvSpPr>
          <p:nvPr/>
        </p:nvSpPr>
        <p:spPr bwMode="auto">
          <a:xfrm>
            <a:off x="6559550" y="3603363"/>
            <a:ext cx="126682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Decryption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5" name="Rectangle 17"/>
              <p:cNvSpPr>
                <a:spLocks noChangeArrowheads="1"/>
              </p:cNvSpPr>
              <p:nvPr/>
            </p:nvSpPr>
            <p:spPr bwMode="auto">
              <a:xfrm>
                <a:off x="6483350" y="4241538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/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/>
                      <m:t>k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5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83350" y="4241538"/>
                <a:ext cx="1571625" cy="447675"/>
              </a:xfrm>
              <a:prstGeom prst="rect">
                <a:avLst/>
              </a:prstGeom>
              <a:blipFill>
                <a:blip r:embed="rId5"/>
                <a:stretch>
                  <a:fillRect b="-14667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96" name="Rectangle 18"/>
              <p:cNvSpPr>
                <a:spLocks noChangeArrowheads="1"/>
              </p:cNvSpPr>
              <p:nvPr/>
            </p:nvSpPr>
            <p:spPr bwMode="auto">
              <a:xfrm>
                <a:off x="6462713" y="5001951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6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62713" y="5001951"/>
                <a:ext cx="1571625" cy="447675"/>
              </a:xfrm>
              <a:prstGeom prst="rect">
                <a:avLst/>
              </a:prstGeom>
              <a:blipFill>
                <a:blip r:embed="rId6"/>
                <a:stretch>
                  <a:fillRect b="-10667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97" name="Line 19"/>
          <p:cNvSpPr>
            <a:spLocks noChangeShapeType="1"/>
          </p:cNvSpPr>
          <p:nvPr/>
        </p:nvSpPr>
        <p:spPr bwMode="auto">
          <a:xfrm>
            <a:off x="3971925" y="5130538"/>
            <a:ext cx="24765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8" name="Text Box 20"/>
              <p:cNvSpPr txBox="1">
                <a:spLocks noChangeArrowheads="1"/>
              </p:cNvSpPr>
              <p:nvPr/>
            </p:nvSpPr>
            <p:spPr bwMode="auto">
              <a:xfrm>
                <a:off x="5613400" y="4089138"/>
                <a:ext cx="608157" cy="6792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>
                  <a:spcBef>
                    <a:spcPct val="0"/>
                  </a:spcBef>
                  <a:buClr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2000" i="1" dirty="0" smtClean="0">
                          <a:solidFill>
                            <a:srgbClr val="FF0000"/>
                          </a:solidFill>
                        </a:rPr>
                        <m:t>c</m:t>
                      </m:r>
                      <m:r>
                        <m:rPr>
                          <m:nor/>
                        </m:rPr>
                        <a:rPr lang="en-US" altLang="he-IL" sz="2000" i="1" baseline="-25000" dirty="0" smtClean="0">
                          <a:solidFill>
                            <a:srgbClr val="FF0000"/>
                          </a:solidFill>
                        </a:rPr>
                        <m:t>k</m:t>
                      </m:r>
                    </m:oMath>
                  </m:oMathPara>
                </a14:m>
                <a:endParaRPr lang="en-US" altLang="he-IL" sz="2000" dirty="0">
                  <a:solidFill>
                    <a:srgbClr val="FF0000"/>
                  </a:solidFill>
                </a:endParaRPr>
              </a:p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6998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13400" y="4089138"/>
                <a:ext cx="608157" cy="67929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000" name="Line 22"/>
          <p:cNvSpPr>
            <a:spLocks noChangeShapeType="1"/>
          </p:cNvSpPr>
          <p:nvPr/>
        </p:nvSpPr>
        <p:spPr bwMode="auto">
          <a:xfrm>
            <a:off x="7210425" y="4682863"/>
            <a:ext cx="1588" cy="3048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7001" name="Line 23"/>
          <p:cNvSpPr>
            <a:spLocks noChangeShapeType="1"/>
          </p:cNvSpPr>
          <p:nvPr/>
        </p:nvSpPr>
        <p:spPr bwMode="auto">
          <a:xfrm>
            <a:off x="8039100" y="5197213"/>
            <a:ext cx="3619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6" name="Text Box 12"/>
          <p:cNvSpPr txBox="1">
            <a:spLocks noChangeArrowheads="1"/>
          </p:cNvSpPr>
          <p:nvPr/>
        </p:nvSpPr>
        <p:spPr bwMode="auto">
          <a:xfrm>
            <a:off x="8367713" y="4735530"/>
            <a:ext cx="348470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 Box 20"/>
              <p:cNvSpPr txBox="1">
                <a:spLocks noChangeArrowheads="1"/>
              </p:cNvSpPr>
              <p:nvPr/>
            </p:nvSpPr>
            <p:spPr bwMode="auto">
              <a:xfrm>
                <a:off x="5559861" y="4798562"/>
                <a:ext cx="483122" cy="3715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1800" i="1" dirty="0"/>
                        <m:t>c</m:t>
                      </m:r>
                      <m:r>
                        <m:rPr>
                          <m:nor/>
                        </m:rPr>
                        <a:rPr lang="en-US" altLang="he-IL" sz="1800" i="1" baseline="-25000" dirty="0"/>
                        <m:t>M</m:t>
                      </m:r>
                    </m:oMath>
                  </m:oMathPara>
                </a14:m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59861" y="4798562"/>
                <a:ext cx="483122" cy="37151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B02DED1D-B0A4-F144-BF75-999E13EE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18405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Number Theory Review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523692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Hard Modular Math Problems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No efficient solution, in spite of extensive efforts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But: </a:t>
                </a:r>
                <a:r>
                  <a:rPr lang="en-US" altLang="en-US" sz="2000" b="1" dirty="0">
                    <a:sym typeface="Symbol" pitchFamily="18" charset="2"/>
                  </a:rPr>
                  <a:t>verification</a:t>
                </a:r>
                <a:r>
                  <a:rPr lang="en-US" altLang="en-US" sz="2000" dirty="0">
                    <a:sym typeface="Symbol" pitchFamily="18" charset="2"/>
                  </a:rPr>
                  <a:t> of solutions is easy (`one-way’ hardness)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Discrete log: exponentiation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b="1" dirty="0"/>
                  <a:t>Problem 1: Factoring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Choose randomly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p,q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 </a:t>
                </a:r>
                <a:r>
                  <a:rPr lang="en-US" altLang="en-US" sz="2000" i="1" baseline="-25000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R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LargePrimes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Given  </a:t>
                </a:r>
                <a:r>
                  <a:rPr lang="en-US" altLang="en-US" sz="2000" i="1" dirty="0">
                    <a:sym typeface="Symbol" pitchFamily="18" charset="2"/>
                  </a:rPr>
                  <a:t>n =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pq</a:t>
                </a:r>
                <a:r>
                  <a:rPr lang="en-US" altLang="en-US" sz="2000" dirty="0">
                    <a:sym typeface="Symbol" pitchFamily="18" charset="2"/>
                  </a:rPr>
                  <a:t>, it is infeasible to find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p,q</a:t>
                </a:r>
                <a:endParaRPr lang="en-US" altLang="en-US" sz="2000" dirty="0">
                  <a:sym typeface="Symbol" pitchFamily="18" charset="2"/>
                </a:endParaRP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Verification? Easy, just multiply factors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Basis for the RSA cryptosystem and many other tools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b="1" dirty="0"/>
                  <a:t>Problem 2: Discrete logarithm in cyclic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b="1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1" i="1" dirty="0" smtClean="0">
                            <a:latin typeface="Cambria Math" panose="02040503050406030204" pitchFamily="18" charset="0"/>
                          </a:rPr>
                          <m:t>𝒁</m:t>
                        </m:r>
                      </m:e>
                      <m:sub>
                        <m:r>
                          <a:rPr lang="en-US" altLang="en-US" sz="2400" b="1" i="1" dirty="0" smtClean="0">
                            <a:latin typeface="Cambria Math" panose="02040503050406030204" pitchFamily="18" charset="0"/>
                          </a:rPr>
                          <m:t>𝒑</m:t>
                        </m:r>
                      </m:sub>
                      <m:sup>
                        <m:r>
                          <a:rPr lang="en-US" altLang="en-US" sz="2400" b="1" i="1" dirty="0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400" b="1" dirty="0"/>
                  <a:t>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ym typeface="Symbol" pitchFamily="18" charset="2"/>
                  </a:rPr>
                  <a:t>Where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  <a:sym typeface="Symbol" pitchFamily="18" charset="2"/>
                      </a:rPr>
                      <m:t>𝑝</m:t>
                    </m:r>
                  </m:oMath>
                </a14:m>
                <a:r>
                  <a:rPr lang="en-US" altLang="en-US" sz="2200" dirty="0">
                    <a:sym typeface="Symbol" pitchFamily="18" charset="2"/>
                  </a:rPr>
                  <a:t> is a safe prime [details in textbook]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ym typeface="Symbol" pitchFamily="18" charset="2"/>
                  </a:rPr>
                  <a:t>Given random number, find its (discrete) logarithm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ym typeface="Symbol" pitchFamily="18" charset="2"/>
                  </a:rPr>
                  <a:t>Verification is efficient by exponentiation: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O((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lg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 n)</a:t>
                </a:r>
                <a:r>
                  <a:rPr lang="en-US" altLang="en-US" sz="2200" i="1" baseline="30000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3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  <a:sym typeface="Symbol" pitchFamily="18" charset="2"/>
                </a:endParaRP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Basis for the </a:t>
                </a:r>
                <a:r>
                  <a:rPr lang="en-US" altLang="en-US" sz="2000" dirty="0" err="1">
                    <a:sym typeface="Symbol" pitchFamily="18" charset="2"/>
                  </a:rPr>
                  <a:t>Diffie</a:t>
                </a:r>
                <a:r>
                  <a:rPr lang="en-US" altLang="en-US" sz="2000" dirty="0">
                    <a:sym typeface="Symbol" pitchFamily="18" charset="2"/>
                  </a:rPr>
                  <a:t>-Hellman Key Exchange and many other tools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We first discuss key-Exchange problem, then [DH] and disc-log</a:t>
                </a:r>
              </a:p>
            </p:txBody>
          </p:sp>
        </mc:Choice>
        <mc:Fallback xmlns="">
          <p:sp>
            <p:nvSpPr>
              <p:cNvPr id="922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  <a:blipFill>
                <a:blip r:embed="rId3"/>
                <a:stretch>
                  <a:fillRect l="-299" t="-17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Exchange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611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2718F6C-1082-42A6-9A60-69B4F423D919}" type="slidenum">
              <a:rPr lang="he-IL" altLang="en-US"/>
              <a:pPr>
                <a:defRPr/>
              </a:pPr>
              <a:t>32</a:t>
            </a:fld>
            <a:endParaRPr lang="en-US" altLang="en-US"/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Key Exchange Problem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Alice and Bob want to agree on secret (key)</a:t>
            </a:r>
          </a:p>
          <a:p>
            <a:pPr marL="742950" lvl="1" indent="-285750" eaLnBrk="1" hangingPunct="1"/>
            <a:r>
              <a:rPr lang="en-US" altLang="en-US" dirty="0"/>
              <a:t>Secure against </a:t>
            </a:r>
            <a:r>
              <a:rPr lang="en-US" altLang="en-US" b="1" dirty="0"/>
              <a:t>eavesdropper</a:t>
            </a:r>
            <a:r>
              <a:rPr lang="en-US" altLang="en-US" dirty="0"/>
              <a:t> adversary</a:t>
            </a:r>
          </a:p>
          <a:p>
            <a:pPr marL="742950" lvl="1" indent="-285750" eaLnBrk="1" hangingPunct="1"/>
            <a:r>
              <a:rPr lang="en-US" altLang="en-US" dirty="0"/>
              <a:t>Assume no prior shared secrets (key)</a:t>
            </a:r>
          </a:p>
          <a:p>
            <a:pPr marL="1143000" lvl="2" indent="-228600" eaLnBrk="1" hangingPunct="1"/>
            <a:r>
              <a:rPr lang="en-US" altLang="en-US" dirty="0"/>
              <a:t>Otherwise seems trivial </a:t>
            </a:r>
          </a:p>
          <a:p>
            <a:pPr marL="1143000" lvl="2" indent="-228600" eaLnBrk="1" hangingPunct="1"/>
            <a:r>
              <a:rPr lang="en-US" altLang="en-US" dirty="0"/>
              <a:t>Actually, we’ll later show it’s also useful in this case…</a:t>
            </a:r>
          </a:p>
        </p:txBody>
      </p:sp>
      <p:pic>
        <p:nvPicPr>
          <p:cNvPr id="8" name="Picture 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916211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9" name="Picture 2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3305" y="5252150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" name="תמונה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183" y="4465615"/>
            <a:ext cx="901192" cy="901192"/>
          </a:xfrm>
          <a:prstGeom prst="rect">
            <a:avLst/>
          </a:prstGeom>
        </p:spPr>
      </p:pic>
      <p:cxnSp>
        <p:nvCxnSpPr>
          <p:cNvPr id="7" name="מחבר חץ ישר 6"/>
          <p:cNvCxnSpPr/>
          <p:nvPr/>
        </p:nvCxnSpPr>
        <p:spPr bwMode="auto">
          <a:xfrm>
            <a:off x="1220788" y="5638707"/>
            <a:ext cx="609917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מחבר חץ ישר 11"/>
          <p:cNvCxnSpPr>
            <a:endCxn id="10" idx="2"/>
          </p:cNvCxnSpPr>
          <p:nvPr/>
        </p:nvCxnSpPr>
        <p:spPr bwMode="auto">
          <a:xfrm flipV="1">
            <a:off x="3819779" y="5366807"/>
            <a:ext cx="0" cy="2719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extBox 1"/>
          <p:cNvSpPr txBox="1"/>
          <p:nvPr/>
        </p:nvSpPr>
        <p:spPr>
          <a:xfrm>
            <a:off x="6553200" y="708209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Aka key agreement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37B10-2B4B-3A41-8FE7-8E47F71A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Key Exchange Protocol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4D040-9A76-0C41-940B-39A72FC0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33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66295-4BB4-4644-AD69-D2434123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16" y="1837518"/>
            <a:ext cx="8438967" cy="2086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638901-3AA3-7D48-AFD0-05EDFF1ECA14}"/>
              </a:ext>
            </a:extLst>
          </p:cNvPr>
          <p:cNvSpPr txBox="1"/>
          <p:nvPr/>
        </p:nvSpPr>
        <p:spPr>
          <a:xfrm>
            <a:off x="1365813" y="4502552"/>
            <a:ext cx="60535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Must satisfy correctness; both parties compute the same shared key, and key indistinguishability (the key that the two parties establish is indistinguishable from random).</a:t>
            </a:r>
          </a:p>
        </p:txBody>
      </p:sp>
    </p:spTree>
    <p:extLst>
      <p:ext uri="{BB962C8B-B14F-4D97-AF65-F5344CB8AC3E}">
        <p14:creationId xmlns:p14="http://schemas.microsoft.com/office/powerpoint/2010/main" val="3398051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Discrete Log (DL) Assumption 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and 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Computational/Decisional Diffie-Hellman Assumptions (CDH/DDH) 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and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DH Key Exchange Protocol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031809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35</a:t>
            </a:fld>
            <a:endParaRPr lang="en-US" altLang="en-US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The Discrete Log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Computing logarithm is quite efficient over the reals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Consider </a:t>
                </a:r>
                <a:r>
                  <a:rPr lang="en-US" altLang="en-US" sz="2400" dirty="0">
                    <a:sym typeface="Symbol" pitchFamily="18" charset="2"/>
                  </a:rPr>
                  <a:t>a cyclic multiplicative group </a:t>
                </a:r>
                <a:r>
                  <a:rPr lang="en-US" altLang="en-US" sz="2400" dirty="0"/>
                  <a:t>G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Cyclic group: exists </a:t>
                </a:r>
                <a:r>
                  <a:rPr lang="en-US" altLang="en-US" sz="2000" u="sng" dirty="0"/>
                  <a:t>generator</a:t>
                </a:r>
                <a:r>
                  <a:rPr lang="en-US" altLang="en-US" sz="2000" dirty="0"/>
                  <a:t>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altLang="en-US" sz="2000" dirty="0"/>
                  <a:t> </a:t>
                </a:r>
                <a:r>
                  <a:rPr lang="en-US" altLang="en-US" sz="2000" dirty="0" err="1"/>
                  <a:t>s.t.</a:t>
                </a:r>
                <a:r>
                  <a:rPr lang="en-US" altLang="en-US" sz="2000" dirty="0"/>
                  <a:t>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)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∃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e>
                    </m:d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alt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Discrete log problem: given generator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alt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000" dirty="0"/>
                  <a:t>, find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/>
                  <a:t> </a:t>
                </a:r>
                <a:r>
                  <a:rPr lang="en-US" altLang="en-US" sz="2000" dirty="0" err="1"/>
                  <a:t>s.t.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Verification: exponentiation (efficient algorithm)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 , the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={1,…p-1} is cyclic [multiplications mod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]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Is discrete-log hard?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Some ‘weak’ groups, i.e., where disc-log is </a:t>
                </a:r>
                <a:r>
                  <a:rPr lang="en-US" altLang="en-US" sz="2000" b="1" dirty="0"/>
                  <a:t>not</a:t>
                </a:r>
                <a:r>
                  <a:rPr lang="en-US" altLang="en-US" sz="2000" dirty="0"/>
                  <a:t> hard:</a:t>
                </a:r>
              </a:p>
              <a:p>
                <a:pPr lvl="2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, where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altLang="en-US" sz="2000" dirty="0"/>
                  <a:t> has only ‘small’ prime factors</a:t>
                </a:r>
              </a:p>
              <a:p>
                <a:pPr lvl="3" eaLnBrk="1" hangingPunct="1">
                  <a:lnSpc>
                    <a:spcPct val="90000"/>
                  </a:lnSpc>
                </a:pPr>
                <a:r>
                  <a:rPr lang="en-US" altLang="en-US" sz="1800" dirty="0"/>
                  <a:t>Using the </a:t>
                </a:r>
                <a:r>
                  <a:rPr lang="en-US" altLang="en-US" sz="1800" dirty="0" err="1"/>
                  <a:t>Pohlig</a:t>
                </a:r>
                <a:r>
                  <a:rPr lang="en-US" altLang="en-US" sz="1800" dirty="0"/>
                  <a:t>-Hellman algorithm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Check!! Mistakes/trapdoors</a:t>
                </a:r>
                <a:r>
                  <a:rPr lang="en-US" altLang="en-US" sz="2000" b="1" dirty="0">
                    <a:solidFill>
                      <a:srgbClr val="000000"/>
                    </a:solidFill>
                    <a:ea typeface="+mn-ea"/>
                  </a:rPr>
                  <a:t> 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found</a:t>
                </a:r>
                <a:r>
                  <a:rPr lang="en-US" altLang="en-US" sz="1800" dirty="0">
                    <a:solidFill>
                      <a:srgbClr val="000000"/>
                    </a:solidFill>
                    <a:ea typeface="+mn-ea"/>
                  </a:rPr>
                  <a:t>, e.g., in Op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enSSL’16</a:t>
                </a:r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Other groups studied, considered Ok (‘hard’)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b="1" dirty="0"/>
                  <a:t>Safe-prime</a:t>
                </a:r>
                <a:r>
                  <a:rPr lang="en-US" altLang="en-US" sz="2000" dirty="0"/>
                  <a:t> groups: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for </a:t>
                </a:r>
                <a:r>
                  <a:rPr lang="en-US" altLang="en-US" sz="2000" b="1" dirty="0">
                    <a:solidFill>
                      <a:srgbClr val="FF00FF"/>
                    </a:solidFill>
                  </a:rPr>
                  <a:t>safe prime: </a:t>
                </a:r>
                <a14:m>
                  <m:oMath xmlns:m="http://schemas.openxmlformats.org/officeDocument/2006/math">
                    <m:r>
                      <a:rPr lang="en-US" altLang="en-US" sz="2000" b="1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altLang="en-US" sz="2000" b="1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b="1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𝟐𝐪</m:t>
                    </m:r>
                    <m:r>
                      <a:rPr lang="en-US" altLang="en-US" sz="2000" b="1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en-US" sz="2000" b="1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altLang="en-US" sz="2000" b="1" dirty="0">
                    <a:solidFill>
                      <a:srgbClr val="FF00FF"/>
                    </a:solidFill>
                  </a:rPr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b="1" i="1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endParaRPr lang="en-US" altLang="en-US" sz="2000" b="1" dirty="0"/>
              </a:p>
            </p:txBody>
          </p:sp>
        </mc:Choice>
        <mc:Fallback xmlns="">
          <p:sp>
            <p:nvSpPr>
              <p:cNvPr id="922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  <a:blipFill>
                <a:blip r:embed="rId3"/>
                <a:stretch>
                  <a:fillRect l="-287" t="-1533" r="-2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7813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כותרת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 lvl="1"/>
                <a:r>
                  <a:rPr lang="en-US" sz="3600" dirty="0"/>
                  <a:t>Discrete Log Assumption</a:t>
                </a:r>
                <a:br>
                  <a:rPr lang="en-US" sz="3600" dirty="0"/>
                </a:br>
                <a:r>
                  <a:rPr lang="en-US" sz="3600" dirty="0"/>
                  <a:t>[for safe prime group: </a:t>
                </a:r>
                <a14:m>
                  <m:oMath xmlns:m="http://schemas.openxmlformats.org/officeDocument/2006/math">
                    <m:r>
                      <a:rPr lang="en-US" altLang="en-US" sz="2000" b="1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altLang="en-US" sz="2000" b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b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𝟐𝐪</m:t>
                    </m:r>
                    <m:r>
                      <a:rPr lang="en-US" altLang="en-US" sz="2000" b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en-US" sz="2000" b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altLang="en-US" sz="2000" b="1" dirty="0">
                    <a:solidFill>
                      <a:srgbClr val="FF00FF"/>
                    </a:solidFill>
                  </a:rPr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b="1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sz="3600" dirty="0"/>
                  <a:t>]</a:t>
                </a:r>
                <a:endParaRPr lang="he-IL" sz="3600" dirty="0"/>
              </a:p>
            </p:txBody>
          </p:sp>
        </mc:Choice>
        <mc:Fallback xmlns="">
          <p:sp>
            <p:nvSpPr>
              <p:cNvPr id="2" name="כותרת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278" t="-12598" b="-842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332462" y="1598645"/>
            <a:ext cx="8229600" cy="5908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Given PPT adversary A, and </a:t>
            </a:r>
            <a:r>
              <a:rPr lang="en-US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/>
              <a:t>-bit safe prime </a:t>
            </a:r>
            <a:r>
              <a:rPr lang="en-US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sz="200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36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165582" y="2399979"/>
                <a:ext cx="6552563" cy="2039533"/>
              </a:xfrm>
              <a:prstGeom prst="rect">
                <a:avLst/>
              </a:prstGeom>
              <a:solidFill>
                <a:srgbClr val="FFCCFF"/>
              </a:solidFill>
            </p:spPr>
            <p:txBody>
              <a:bodyPr wrap="none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smtClean="0">
                          <a:latin typeface="Cambria Math" panose="02040503050406030204" pitchFamily="18" charset="0"/>
                        </a:rPr>
                        <m:t>Pr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←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𝐺𝑒𝑛𝑒𝑟𝑎𝑡𝑜𝑟</m:t>
                                </m:r>
                                <m:d>
                                  <m:d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Sup>
                                      <m:sSubSupPr>
                                        <m:ctrlPr>
                                          <a:rPr lang="en-US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𝑍</m:t>
                                        </m:r>
                                      </m:e>
                                      <m:sub>
                                        <m:r>
                                          <a:rPr lang="en-US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  <m:sup>
                                        <m:r>
                                          <a:rPr lang="en-US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∗</m:t>
                                        </m:r>
                                      </m:sup>
                                    </m:sSubSup>
                                  </m:e>
                                </m:d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;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groupChr>
                                  <m:groupChrPr>
                                    <m:chr m:val="←"/>
                                    <m:vertJc m:val="bot"/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groupChrPr>
                                  <m:e>
                                    <m:r>
                                      <m:rPr>
                                        <m:brk m:alnAt="2"/>
                                      </m:rP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$</m:t>
                                    </m:r>
                                  </m:e>
                                </m:groupChr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𝑍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</m:t>
                                </m:r>
                                <m:d>
                                  <m:d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|</m:t>
                                </m:r>
                                <m:sSup>
                                  <m:sSup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=</m:t>
                                    </m:r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sup>
                                </m:sSup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𝑚𝑜𝑑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𝑛𝑒𝑔𝑙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he-IL" sz="2800" dirty="0"/>
              </a:p>
              <a:p>
                <a:endParaRPr lang="he-IL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582" y="2399979"/>
                <a:ext cx="6552563" cy="2039533"/>
              </a:xfrm>
              <a:prstGeom prst="rect">
                <a:avLst/>
              </a:prstGeom>
              <a:blipFill>
                <a:blip r:embed="rId4"/>
                <a:stretch>
                  <a:fillRect l="-774" r="-774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029734" y="4418075"/>
                <a:ext cx="6590266" cy="1569660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r>
                  <a:rPr lang="en-US" sz="2400" dirty="0"/>
                  <a:t>Comments: </a:t>
                </a:r>
              </a:p>
              <a:p>
                <a:pPr marL="342900" indent="-342900">
                  <a:buAutoNum type="arabicPeriod"/>
                </a:pPr>
                <a:r>
                  <a:rPr lang="en-US" sz="2400" dirty="0"/>
                  <a:t>Similar assumptions for (some) other groups</a:t>
                </a:r>
              </a:p>
              <a:p>
                <a:pPr marL="342900" indent="-342900">
                  <a:buAutoNum type="arabicPeriod"/>
                </a:pPr>
                <a:r>
                  <a:rPr lang="en-US" sz="2400" dirty="0"/>
                  <a:t>Knowing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400" dirty="0"/>
                  <a:t>, it is easy to find a generator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endParaRPr lang="en-US" sz="2400" b="0" dirty="0"/>
              </a:p>
              <a:p>
                <a:pPr marL="342900" indent="-342900">
                  <a:buAutoNum type="arabicPeriod"/>
                </a:pPr>
                <a:r>
                  <a:rPr lang="en-US" sz="2400" dirty="0"/>
                  <a:t>Any generator (primitive element) will do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734" y="4418075"/>
                <a:ext cx="6590266" cy="1569660"/>
              </a:xfrm>
              <a:prstGeom prst="rect">
                <a:avLst/>
              </a:prstGeom>
              <a:blipFill>
                <a:blip r:embed="rId5"/>
                <a:stretch>
                  <a:fillRect l="-1480" t="-2724" r="-463" b="-85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665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 err="1"/>
              <a:t>Diffie</a:t>
            </a:r>
            <a:r>
              <a:rPr lang="en-US" altLang="en-US" sz="3800" dirty="0"/>
              <a:t>-Hellman [DH]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3"/>
                <a:ext cx="8229600" cy="241342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/>
                  <a:t>Simplified Discrete Exponentiation Key Exchange</a:t>
                </a:r>
              </a:p>
              <a:p>
                <a:pPr eaLnBrk="1" hangingPunct="1"/>
                <a:r>
                  <a:rPr lang="en-US" altLang="en-US" sz="2600" dirty="0"/>
                  <a:t>Agree on a random safe prime </a:t>
                </a:r>
                <a:r>
                  <a:rPr lang="en-US" altLang="en-US" sz="2600" i="1" dirty="0"/>
                  <a:t>p </a:t>
                </a:r>
              </a:p>
              <a:p>
                <a:pPr lvl="1" eaLnBrk="1" hangingPunct="1"/>
                <a:r>
                  <a:rPr lang="en-US" altLang="en-US" sz="2200" i="1" dirty="0"/>
                  <a:t>A</a:t>
                </a:r>
                <a:r>
                  <a:rPr lang="en-US" altLang="en-US" sz="2200" dirty="0"/>
                  <a:t>nd generator </a:t>
                </a:r>
                <a:r>
                  <a:rPr lang="en-US" altLang="en-US" sz="2200" i="1" dirty="0"/>
                  <a:t>g </a:t>
                </a:r>
                <a:r>
                  <a:rPr lang="en-US" altLang="en-US" sz="2200" dirty="0"/>
                  <a:t>for the cyclic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 </a:t>
                </a:r>
                <a:endParaRPr lang="en-US" altLang="en-US" sz="2200" i="1" dirty="0"/>
              </a:p>
              <a:p>
                <a:pPr eaLnBrk="1" hangingPunct="1"/>
                <a:r>
                  <a:rPr lang="en-US" altLang="en-US" sz="2600" dirty="0"/>
                  <a:t>Alice: secret key 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600" i="1" dirty="0"/>
                  <a:t>, </a:t>
                </a:r>
                <a:r>
                  <a:rPr lang="en-US" altLang="en-US" sz="2600" dirty="0"/>
                  <a:t>public key 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26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6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i="1" baseline="30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  <a:p>
                <a:pPr eaLnBrk="1" hangingPunct="1"/>
                <a:r>
                  <a:rPr lang="en-US" altLang="en-US" sz="2600" dirty="0"/>
                  <a:t>Bob: secret key 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600" i="1" dirty="0"/>
                  <a:t>, </a:t>
                </a:r>
                <a:r>
                  <a:rPr lang="en-US" altLang="en-US" sz="2600" dirty="0"/>
                  <a:t>public key 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26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6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  <a:p>
                <a:pPr eaLnBrk="1" hangingPunct="1"/>
                <a:r>
                  <a:rPr lang="en-US" altLang="en-US" sz="2600" dirty="0"/>
                  <a:t>To set up a shared key </a:t>
                </a:r>
                <a:r>
                  <a:rPr lang="en-US" altLang="en-US" sz="2600" i="1" dirty="0"/>
                  <a:t>: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3"/>
                <a:ext cx="8229600" cy="2413426"/>
              </a:xfrm>
              <a:blipFill>
                <a:blip r:embed="rId3"/>
                <a:stretch>
                  <a:fillRect l="-296" t="-2273" b="-2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641170" y="4091734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845461" y="4091734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239013" y="4091734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857070" y="4415585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2" name="Freeform 15"/>
          <p:cNvSpPr>
            <a:spLocks/>
          </p:cNvSpPr>
          <p:nvPr/>
        </p:nvSpPr>
        <p:spPr bwMode="auto">
          <a:xfrm>
            <a:off x="1902788" y="4070647"/>
            <a:ext cx="142159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846206" y="48920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4" name="Freeform 17"/>
          <p:cNvSpPr>
            <a:spLocks/>
          </p:cNvSpPr>
          <p:nvPr/>
        </p:nvSpPr>
        <p:spPr bwMode="auto">
          <a:xfrm>
            <a:off x="5589131" y="4492698"/>
            <a:ext cx="1451344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395961" y="3884405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841534" y="3840741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32" y="4477651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5145" y="4555601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465954" y="743639"/>
                <a:ext cx="2377959" cy="390748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r>
                  <a:rPr lang="en-US" dirty="0"/>
                  <a:t>Using cyclic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he-IL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5954" y="743639"/>
                <a:ext cx="2377959" cy="390748"/>
              </a:xfrm>
              <a:prstGeom prst="rect">
                <a:avLst/>
              </a:prstGeom>
              <a:blipFill>
                <a:blip r:embed="rId6"/>
                <a:stretch>
                  <a:fillRect l="-2308" t="-9375" b="-1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955292" y="4165254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dirty="0"/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292894" y="4186269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059936" y="5083534"/>
                <a:ext cx="3493264" cy="552074"/>
              </a:xfrm>
              <a:prstGeom prst="rect">
                <a:avLst/>
              </a:prstGeom>
              <a:solidFill>
                <a:srgbClr val="FFD961"/>
              </a:solidFill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400" i="1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936" y="5083534"/>
                <a:ext cx="3493264" cy="552074"/>
              </a:xfrm>
              <a:prstGeom prst="rect">
                <a:avLst/>
              </a:prstGeom>
              <a:blipFill>
                <a:blip r:embed="rId7"/>
                <a:stretch>
                  <a:fillRect b="-2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64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C839E4-E506-4D4F-9A00-62CCD4150BD1}" type="slidenum">
              <a:rPr lang="he-IL" altLang="en-US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>
          <a:xfrm>
            <a:off x="592138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800"/>
              <a:t>Caution: Authenticate Public Keys!</a:t>
            </a:r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8487" y="975653"/>
            <a:ext cx="8016875" cy="4114800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Diffie-Hellman key exchange is only secure using the authentic public keys</a:t>
            </a:r>
          </a:p>
          <a:p>
            <a:pPr lvl="1" eaLnBrk="1" hangingPunct="1"/>
            <a:r>
              <a:rPr lang="en-US" altLang="en-US" sz="2400" dirty="0"/>
              <a:t>Or (equivalently): against eavesdropper</a:t>
            </a:r>
          </a:p>
          <a:p>
            <a:pPr eaLnBrk="1" hangingPunct="1"/>
            <a:r>
              <a:rPr lang="en-US" altLang="en-US" sz="2800" dirty="0"/>
              <a:t>If Bob simply receives Alice’s public key, [DH] is vulnerable to `Man in the Middle` attack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F2636A-FC6A-794F-A47A-66E179C04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555" y="3430095"/>
            <a:ext cx="5990055" cy="2701746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10E964-D912-4BEF-A8FE-B429A2DB01F8}" type="slidenum">
              <a:rPr lang="he-IL" altLang="en-US"/>
              <a:pPr>
                <a:defRPr/>
              </a:pPr>
              <a:t>39</a:t>
            </a:fld>
            <a:endParaRPr lang="en-US" altLang="en-US"/>
          </a:p>
        </p:txBody>
      </p:sp>
      <p:sp>
        <p:nvSpPr>
          <p:cNvPr id="15365" name="Rectangle 2"/>
          <p:cNvSpPr>
            <a:spLocks noGrp="1" noChangeArrowheads="1"/>
          </p:cNvSpPr>
          <p:nvPr>
            <p:ph type="title"/>
          </p:nvPr>
        </p:nvSpPr>
        <p:spPr>
          <a:xfrm>
            <a:off x="527050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Security of [DH] Key Exchange</a:t>
            </a:r>
          </a:p>
        </p:txBody>
      </p:sp>
      <p:sp>
        <p:nvSpPr>
          <p:cNvPr id="153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87338" y="965200"/>
            <a:ext cx="8588375" cy="2374346"/>
          </a:xfrm>
        </p:spPr>
        <p:txBody>
          <a:bodyPr/>
          <a:lstStyle/>
          <a:p>
            <a:pPr eaLnBrk="1" hangingPunct="1">
              <a:lnSpc>
                <a:spcPct val="105000"/>
              </a:lnSpc>
              <a:spcAft>
                <a:spcPct val="5000"/>
              </a:spcAft>
            </a:pPr>
            <a:r>
              <a:rPr lang="en-US" altLang="en-US" sz="2100" dirty="0"/>
              <a:t>Assume authenticated communication</a:t>
            </a:r>
            <a:r>
              <a:rPr lang="en-US" altLang="en-US" sz="1900" dirty="0"/>
              <a:t> </a:t>
            </a:r>
          </a:p>
          <a:p>
            <a:pPr eaLnBrk="1" hangingPunct="1">
              <a:lnSpc>
                <a:spcPct val="105000"/>
              </a:lnSpc>
              <a:spcAft>
                <a:spcPct val="5000"/>
              </a:spcAft>
            </a:pPr>
            <a:r>
              <a:rPr lang="en-US" altLang="en-US" sz="2100" dirty="0"/>
              <a:t>Based on Computational Discrete Log Assumption </a:t>
            </a:r>
          </a:p>
          <a:p>
            <a:pPr eaLnBrk="1" hangingPunct="1">
              <a:lnSpc>
                <a:spcPct val="105000"/>
              </a:lnSpc>
              <a:spcAft>
                <a:spcPct val="5000"/>
              </a:spcAft>
            </a:pPr>
            <a:r>
              <a:rPr lang="en-US" altLang="en-US" sz="2100" dirty="0"/>
              <a:t>But DH requires stronger assumption than Disc-Log: </a:t>
            </a:r>
          </a:p>
          <a:p>
            <a:pPr marL="742950" lvl="1" indent="-285750" eaLnBrk="1" hangingPunct="1">
              <a:lnSpc>
                <a:spcPct val="105000"/>
              </a:lnSpc>
              <a:spcAft>
                <a:spcPct val="5000"/>
              </a:spcAft>
            </a:pPr>
            <a:r>
              <a:rPr lang="en-US" altLang="en-US" sz="2000" dirty="0"/>
              <a:t>Maybe from </a:t>
            </a:r>
            <a:r>
              <a:rPr lang="en-US" altLang="en-US" sz="2000" i="1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2400" i="1" baseline="30000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mod p </a:t>
            </a:r>
            <a:r>
              <a:rPr lang="en-US" altLang="en-US" sz="2000" dirty="0">
                <a:solidFill>
                  <a:srgbClr val="FF00FF"/>
                </a:solidFill>
              </a:rPr>
              <a:t>and</a:t>
            </a:r>
            <a:r>
              <a:rPr lang="en-US" altLang="en-US" sz="2000" dirty="0">
                <a:solidFill>
                  <a:srgbClr val="0000FF"/>
                </a:solidFill>
              </a:rPr>
              <a:t> </a:t>
            </a:r>
            <a:r>
              <a:rPr lang="en-US" altLang="en-US" sz="2000" i="1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2400" i="1" baseline="30000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mod p</a:t>
            </a:r>
            <a:r>
              <a:rPr lang="en-US" altLang="en-US" sz="2000" i="1" dirty="0"/>
              <a:t>, a</a:t>
            </a:r>
            <a:r>
              <a:rPr lang="en-US" altLang="en-US" sz="2000" dirty="0"/>
              <a:t>dversary can compute </a:t>
            </a:r>
            <a:br>
              <a:rPr lang="en-US" altLang="en-US" sz="2000" dirty="0"/>
            </a:b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2400" i="1" baseline="30000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ab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mod p</a:t>
            </a:r>
            <a:r>
              <a:rPr lang="en-US" altLang="en-US" sz="20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dirty="0"/>
              <a:t>(without knowing/learning </a:t>
            </a:r>
            <a:r>
              <a:rPr lang="en-US" altLang="en-US" sz="2000" i="1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a,b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dirty="0"/>
              <a:t>or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ab</a:t>
            </a:r>
            <a:r>
              <a:rPr lang="en-US" altLang="en-US" sz="2000" dirty="0"/>
              <a:t>)? </a:t>
            </a:r>
          </a:p>
        </p:txBody>
      </p:sp>
      <p:sp>
        <p:nvSpPr>
          <p:cNvPr id="15367" name="Oval 4"/>
          <p:cNvSpPr>
            <a:spLocks noChangeArrowheads="1"/>
          </p:cNvSpPr>
          <p:nvPr/>
        </p:nvSpPr>
        <p:spPr bwMode="auto">
          <a:xfrm>
            <a:off x="1457993" y="4103133"/>
            <a:ext cx="1395413" cy="103505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Times New Roman" pitchFamily="18" charset="0"/>
                <a:cs typeface="Times New Roman" pitchFamily="18" charset="0"/>
              </a:rPr>
              <a:t>Alice</a:t>
            </a:r>
          </a:p>
        </p:txBody>
      </p:sp>
      <p:sp>
        <p:nvSpPr>
          <p:cNvPr id="15368" name="Oval 5"/>
          <p:cNvSpPr>
            <a:spLocks noChangeArrowheads="1"/>
          </p:cNvSpPr>
          <p:nvPr/>
        </p:nvSpPr>
        <p:spPr bwMode="auto">
          <a:xfrm>
            <a:off x="6137943" y="4103133"/>
            <a:ext cx="1395413" cy="103505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Times New Roman" pitchFamily="18" charset="0"/>
                <a:cs typeface="Times New Roman" pitchFamily="18" charset="0"/>
              </a:rPr>
              <a:t>Bob</a:t>
            </a:r>
          </a:p>
        </p:txBody>
      </p:sp>
      <p:sp>
        <p:nvSpPr>
          <p:cNvPr id="15369" name="Line 6"/>
          <p:cNvSpPr>
            <a:spLocks noChangeShapeType="1"/>
          </p:cNvSpPr>
          <p:nvPr/>
        </p:nvSpPr>
        <p:spPr bwMode="auto">
          <a:xfrm>
            <a:off x="2853406" y="4373008"/>
            <a:ext cx="3284537" cy="0"/>
          </a:xfrm>
          <a:prstGeom prst="line">
            <a:avLst/>
          </a:prstGeom>
          <a:noFill/>
          <a:ln w="9525">
            <a:solidFill>
              <a:srgbClr val="00808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0" name="Text Box 7"/>
          <p:cNvSpPr txBox="1">
            <a:spLocks noChangeArrowheads="1"/>
          </p:cNvSpPr>
          <p:nvPr/>
        </p:nvSpPr>
        <p:spPr bwMode="auto">
          <a:xfrm>
            <a:off x="3663031" y="3915808"/>
            <a:ext cx="1784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i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2400" i="1" baseline="-2500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2400" i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=g</a:t>
            </a:r>
            <a:r>
              <a:rPr lang="en-US" altLang="en-US" sz="2400" i="1" baseline="3000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2400" i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5371" name="Line 8"/>
          <p:cNvSpPr>
            <a:spLocks noChangeShapeType="1"/>
          </p:cNvSpPr>
          <p:nvPr/>
        </p:nvSpPr>
        <p:spPr bwMode="auto">
          <a:xfrm flipH="1">
            <a:off x="2853406" y="4777821"/>
            <a:ext cx="3284537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2" name="Text Box 9"/>
          <p:cNvSpPr txBox="1">
            <a:spLocks noChangeArrowheads="1"/>
          </p:cNvSpPr>
          <p:nvPr/>
        </p:nvSpPr>
        <p:spPr bwMode="auto">
          <a:xfrm>
            <a:off x="3842418" y="4373008"/>
            <a:ext cx="1784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i="1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2400" i="1" baseline="-2500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2400" i="1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=g</a:t>
            </a:r>
            <a:r>
              <a:rPr lang="en-US" altLang="en-US" sz="2400" i="1" baseline="3000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2400" i="1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Our Focus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dirty="0"/>
              <a:t>A brief overview of mainly modular arithmetic.</a:t>
            </a:r>
          </a:p>
          <a:p>
            <a:pPr lvl="1"/>
            <a:r>
              <a:rPr lang="en-US" dirty="0"/>
              <a:t>The minimalist set we need in topics covered in this course.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4</a:t>
            </a:fld>
            <a:endParaRPr lang="en-US" altLang="en-US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33D8B87-A759-2F4D-B7AF-8DB844613FC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5223021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Computational DH (CDH) Assumption</a:t>
            </a:r>
            <a:br>
              <a:rPr lang="en-US" sz="3200" dirty="0"/>
            </a:br>
            <a:r>
              <a:rPr lang="en-US" sz="3200" dirty="0"/>
              <a:t>[for safe prime group] </a:t>
            </a:r>
            <a:endParaRPr lang="he-IL" sz="320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457200" y="1398726"/>
            <a:ext cx="8229600" cy="5908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Given PPT adversary A: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sz="200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40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32462" y="1989557"/>
                <a:ext cx="7968079" cy="2266005"/>
              </a:xfrm>
              <a:prstGeom prst="rect">
                <a:avLst/>
              </a:prstGeom>
              <a:solidFill>
                <a:srgbClr val="FFCCFF"/>
              </a:solidFill>
            </p:spPr>
            <p:txBody>
              <a:bodyPr wrap="none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smtClean="0">
                          <a:latin typeface="Cambria Math" panose="02040503050406030204" pitchFamily="18" charset="0"/>
                        </a:rPr>
                        <m:t>Pr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d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𝑝𝑟𝑖𝑚𝑒𝑠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. 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=2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+1;</m:t>
                              </m:r>
                            </m:e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𝐺𝑒𝑛𝑒𝑟𝑎𝑡𝑜𝑟</m:t>
                              </m:r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</m:e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1…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sup>
                                  </m:s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𝑏</m:t>
                                      </m:r>
                                    </m:sup>
                                  </m:s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𝑚𝑜𝑑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</m:eqAr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𝑛𝑒𝑔𝑙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he-IL" sz="2800" dirty="0"/>
              </a:p>
              <a:p>
                <a:endParaRPr lang="he-IL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462" y="1989557"/>
                <a:ext cx="7968079" cy="2266005"/>
              </a:xfrm>
              <a:prstGeom prst="rect">
                <a:avLst/>
              </a:prstGeom>
              <a:blipFill>
                <a:blip r:embed="rId2"/>
                <a:stretch>
                  <a:fillRect l="-637" r="-318" b="-2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מציין מיקום תוכן 2"/>
              <p:cNvSpPr txBox="1">
                <a:spLocks/>
              </p:cNvSpPr>
              <p:nvPr/>
            </p:nvSpPr>
            <p:spPr bwMode="auto">
              <a:xfrm>
                <a:off x="457200" y="4542582"/>
                <a:ext cx="8229600" cy="5908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kern="0" dirty="0"/>
                  <a:t>Assume CDH holds. Can we 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400" kern="0" dirty="0"/>
                  <a:t>as key?</a:t>
                </a:r>
                <a:br>
                  <a:rPr lang="en-US" kern="0" dirty="0"/>
                </a:br>
                <a:endParaRPr lang="en-US" sz="2000" kern="0" dirty="0"/>
              </a:p>
            </p:txBody>
          </p:sp>
        </mc:Choice>
        <mc:Fallback xmlns="">
          <p:sp>
            <p:nvSpPr>
              <p:cNvPr id="8" name="מציין מיקום תוכן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4542582"/>
                <a:ext cx="8229600" cy="590832"/>
              </a:xfrm>
              <a:prstGeom prst="rect">
                <a:avLst/>
              </a:prstGeom>
              <a:blipFill>
                <a:blip r:embed="rId3"/>
                <a:stretch>
                  <a:fillRect l="-1235" t="-6250" b="-208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מציין מיקום תוכן 2"/>
              <p:cNvSpPr txBox="1">
                <a:spLocks/>
              </p:cNvSpPr>
              <p:nvPr/>
            </p:nvSpPr>
            <p:spPr bwMode="auto">
              <a:xfrm>
                <a:off x="457200" y="5222381"/>
                <a:ext cx="8229600" cy="5908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kern="0" dirty="0">
                    <a:solidFill>
                      <a:srgbClr val="FF0000"/>
                    </a:solidFill>
                  </a:rPr>
                  <a:t>Not necessarily; maybe finding some bits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400" kern="0" dirty="0">
                    <a:solidFill>
                      <a:srgbClr val="FF0000"/>
                    </a:solidFill>
                  </a:rPr>
                  <a:t> is easy?</a:t>
                </a:r>
                <a:br>
                  <a:rPr lang="en-US" kern="0" dirty="0"/>
                </a:br>
                <a:br>
                  <a:rPr lang="en-US" kern="0" dirty="0"/>
                </a:br>
                <a:endParaRPr lang="en-US" sz="2000" kern="0" dirty="0"/>
              </a:p>
            </p:txBody>
          </p:sp>
        </mc:Choice>
        <mc:Fallback xmlns="">
          <p:sp>
            <p:nvSpPr>
              <p:cNvPr id="9" name="מציין מיקום תוכן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5222381"/>
                <a:ext cx="8229600" cy="590832"/>
              </a:xfrm>
              <a:prstGeom prst="rect">
                <a:avLst/>
              </a:prstGeom>
              <a:blipFill>
                <a:blip r:embed="rId4"/>
                <a:stretch>
                  <a:fillRect l="-1235" t="-6383" b="-212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252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41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securely?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92100" y="879475"/>
                <a:ext cx="8305800" cy="400685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Consider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600" dirty="0"/>
                  <a:t>(multiplicative group for (safe) prime </a:t>
                </a:r>
                <a14:m>
                  <m:oMath xmlns:m="http://schemas.openxmlformats.org/officeDocument/2006/math">
                    <m:r>
                      <a:rPr lang="en-US" altLang="en-US" sz="26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600" dirty="0"/>
                  <a:t>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Can </a:t>
                </a:r>
                <a:r>
                  <a:rPr lang="en-US" altLang="en-US" sz="26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6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6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dirty="0"/>
                  <a:t>,</a:t>
                </a:r>
                <a:r>
                  <a:rPr lang="en-US" altLang="en-US" sz="26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6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600" dirty="0"/>
                  <a:t> expose </a:t>
                </a:r>
                <a:r>
                  <a:rPr lang="en-US" altLang="en-US" sz="2600" i="1" dirty="0"/>
                  <a:t>something</a:t>
                </a:r>
                <a:r>
                  <a:rPr lang="en-US" altLang="en-US" sz="2600" dirty="0"/>
                  <a:t> about </a:t>
                </a:r>
                <a:r>
                  <a:rPr lang="en-US" altLang="en-US" sz="26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6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ba</a:t>
                </a:r>
                <a:r>
                  <a:rPr lang="en-US" altLang="en-US" sz="26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dirty="0"/>
                  <a:t>?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Bad news: 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Finding</a:t>
                </a:r>
                <a:r>
                  <a:rPr lang="en-US" altLang="en-US" sz="2200" dirty="0"/>
                  <a:t> (at least)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one bit</a:t>
                </a:r>
                <a:r>
                  <a:rPr lang="en-US" altLang="en-US" sz="2200" dirty="0"/>
                  <a:t> about </a:t>
                </a:r>
                <a:r>
                  <a:rPr lang="en-US" altLang="en-US" sz="24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ba</a:t>
                </a:r>
                <a:r>
                  <a:rPr lang="en-US" alt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is easy</a:t>
                </a:r>
                <a:r>
                  <a:rPr lang="en-US" altLang="en-US" sz="2200" dirty="0"/>
                  <a:t>!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(details in textbook if interested)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Good news: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Many of the bits were shown to be as secure as the whole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Also, there are other stronger groups (e.g., </a:t>
                </a:r>
                <a:r>
                  <a:rPr lang="en-US" altLang="en-US" sz="2200" dirty="0" err="1"/>
                  <a:t>Schnorr’s</a:t>
                </a:r>
                <a:r>
                  <a:rPr lang="en-US" altLang="en-US" sz="2200" dirty="0"/>
                  <a:t>) in which security holds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So…how to use DH ‘securely’? </a:t>
                </a:r>
                <a:endParaRPr lang="en-US" altLang="en-US" sz="1800" dirty="0"/>
              </a:p>
            </p:txBody>
          </p:sp>
        </mc:Choice>
        <mc:Fallback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92100" y="879475"/>
                <a:ext cx="8305800" cy="4006850"/>
              </a:xfrm>
              <a:blipFill>
                <a:blip r:embed="rId3"/>
                <a:stretch>
                  <a:fillRect l="-459" t="-1899" b="-50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8844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42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securely?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92100" y="879475"/>
                <a:ext cx="8305800" cy="400685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Adversary may compute </a:t>
                </a:r>
                <a:r>
                  <a:rPr lang="en-US" altLang="en-US" sz="2600" i="1" dirty="0"/>
                  <a:t>some </a:t>
                </a:r>
                <a:r>
                  <a:rPr lang="en-US" altLang="en-US" sz="2600" dirty="0"/>
                  <a:t>bits over </a:t>
                </a:r>
                <a:r>
                  <a:rPr lang="en-US" altLang="en-US" sz="26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6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ba</a:t>
                </a:r>
                <a:r>
                  <a:rPr lang="en-US" altLang="en-US" sz="26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endParaRPr lang="en-US" altLang="en-US" sz="2600" dirty="0"/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So…how to use DH ‘securely’? Two options!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Option 1: Use DH but with a `stronger’ group, e.g., </a:t>
                </a:r>
                <a:r>
                  <a:rPr lang="en-US" altLang="en-US" sz="2600" dirty="0" err="1"/>
                  <a:t>Schnorr’s</a:t>
                </a:r>
                <a:r>
                  <a:rPr lang="en-US" altLang="en-US" sz="2600" dirty="0"/>
                  <a:t> - </a:t>
                </a:r>
                <a:r>
                  <a:rPr lang="en-US" altLang="en-US" sz="2600" b="1" dirty="0"/>
                  <a:t>not</a:t>
                </a:r>
                <a:r>
                  <a:rPr lang="en-US" altLang="en-US" sz="26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600" dirty="0"/>
                  <a:t> (mod safe-prime </a:t>
                </a:r>
                <a14:m>
                  <m:oMath xmlns:m="http://schemas.openxmlformats.org/officeDocument/2006/math">
                    <m:r>
                      <a:rPr lang="en-US" alt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600" dirty="0"/>
                  <a:t>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The (stronger) </a:t>
                </a:r>
                <a:r>
                  <a:rPr lang="en-US" altLang="en-US" sz="2200" b="1" dirty="0"/>
                  <a:t>Decisional DH (DDH) Assumption: </a:t>
                </a:r>
                <a:br>
                  <a:rPr lang="en-US" altLang="en-US" sz="2200" b="1" dirty="0"/>
                </a:br>
                <a:r>
                  <a:rPr lang="en-US" altLang="en-US" sz="2200" dirty="0"/>
                  <a:t>adversary can’t </a:t>
                </a:r>
                <a:r>
                  <a:rPr lang="en-US" altLang="en-US" sz="2200" b="1" dirty="0"/>
                  <a:t>distinguish</a:t>
                </a:r>
                <a:r>
                  <a:rPr lang="en-US" altLang="en-US" sz="2200" dirty="0"/>
                  <a:t> between </a:t>
                </a:r>
                <a14:m>
                  <m:oMath xmlns:m="http://schemas.openxmlformats.org/officeDocument/2006/math">
                    <m:r>
                      <a:rPr lang="en-US" altLang="en-US" sz="2200" b="0" i="0" smtClean="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2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2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2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2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2200" dirty="0"/>
                  <a:t> </a:t>
                </a:r>
                <a:br>
                  <a:rPr lang="en-US" altLang="en-US" sz="2200" dirty="0"/>
                </a:br>
                <a:r>
                  <a:rPr lang="en-US" altLang="en-US" sz="2200" dirty="0"/>
                  <a:t>and </a:t>
                </a:r>
                <a14:m>
                  <m:oMath xmlns:m="http://schemas.openxmlformats.org/officeDocument/2006/math">
                    <m:r>
                      <a:rPr lang="en-US" altLang="en-US" sz="220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22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2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2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2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altLang="en-US" sz="22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2200" dirty="0"/>
                  <a:t> , for random 𝑎, 𝑏, 𝑐. 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Option 2: use DH with safe prime </a:t>
                </a:r>
                <a:r>
                  <a:rPr lang="en-US" altLang="en-US" sz="28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p… (where only CDH holds) </a:t>
                </a:r>
                <a:r>
                  <a:rPr lang="en-US" altLang="en-US" sz="2600" dirty="0"/>
                  <a:t>but use a </a:t>
                </a:r>
                <a:r>
                  <a:rPr lang="en-US" altLang="en-US" sz="2600" b="1" dirty="0"/>
                  <a:t>key derivation function (KDF) </a:t>
                </a:r>
                <a:r>
                  <a:rPr lang="en-US" altLang="en-US" sz="2600" dirty="0"/>
                  <a:t>to derive a secure shared key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Applied crypto mostly uses KDF… and we too </a:t>
                </a:r>
                <a:r>
                  <a:rPr lang="en-US" altLang="en-US" sz="2600" dirty="0">
                    <a:sym typeface="Wingdings" panose="05000000000000000000" pitchFamily="2" charset="2"/>
                  </a:rPr>
                  <a:t> </a:t>
                </a:r>
                <a:endParaRPr lang="en-US" altLang="en-US" sz="2600" dirty="0"/>
              </a:p>
              <a:p>
                <a:pPr lvl="2" eaLnBrk="1" hangingPunct="1">
                  <a:lnSpc>
                    <a:spcPct val="90000"/>
                  </a:lnSpc>
                </a:pPr>
                <a:endParaRPr lang="en-US" altLang="en-US" sz="1800" dirty="0"/>
              </a:p>
            </p:txBody>
          </p:sp>
        </mc:Choice>
        <mc:Fallback xmlns=""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92100" y="879475"/>
                <a:ext cx="8305800" cy="4006850"/>
              </a:xfrm>
              <a:blipFill>
                <a:blip r:embed="rId3"/>
                <a:stretch>
                  <a:fillRect l="-459" t="-2532" b="-11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43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733814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‘securely’: CDH+KDF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80224" y="1069480"/>
                <a:ext cx="8406575" cy="4967426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b="1" dirty="0"/>
                  <a:t>Key Derivation Function (KDF)</a:t>
                </a:r>
                <a:endParaRPr lang="en-US" altLang="en-US" sz="26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Two variants: random-keyed and </a:t>
                </a:r>
                <a:r>
                  <a:rPr lang="en-US" altLang="en-US" sz="2200" dirty="0" err="1"/>
                  <a:t>unkeyed</a:t>
                </a:r>
                <a:r>
                  <a:rPr lang="en-US" altLang="en-US" sz="2200" dirty="0"/>
                  <a:t> (deterministic)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u="sng" dirty="0"/>
                  <a:t>Randomized - KDF: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𝐾𝐷𝐹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p>
                        </m:s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altLang="en-US" sz="2400" dirty="0"/>
                  <a:t> where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KDF</a:t>
                </a:r>
                <a:r>
                  <a:rPr lang="en-US" altLang="en-US" sz="2400" dirty="0"/>
                  <a:t> is a key derivation function and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en-US" sz="2400" dirty="0"/>
                  <a:t> is public random (‘salt’) 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u="sng" dirty="0"/>
                  <a:t>Deterministic - crypto-hash: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p>
                        </m:s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altLang="en-US" sz="2400" dirty="0"/>
                  <a:t> where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US" altLang="en-US" sz="2400" dirty="0"/>
                  <a:t> is </a:t>
                </a:r>
                <a:r>
                  <a:rPr lang="en-US" altLang="en-US" sz="2400" u="sng" dirty="0"/>
                  <a:t>randomness-extracting crypto-hash</a:t>
                </a:r>
                <a:r>
                  <a:rPr lang="en-US" altLang="en-US" sz="2400" dirty="0"/>
                  <a:t>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No need in salt, but </a:t>
                </a:r>
                <a:r>
                  <a:rPr lang="en-US" altLang="en-US" sz="2000" b="1" dirty="0"/>
                  <a:t>not</a:t>
                </a:r>
                <a:r>
                  <a:rPr lang="en-US" altLang="en-US" sz="2000" dirty="0"/>
                  <a:t> provably-secure </a:t>
                </a:r>
              </a:p>
            </p:txBody>
          </p:sp>
        </mc:Choice>
        <mc:Fallback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80224" y="1069480"/>
                <a:ext cx="8406575" cy="4967426"/>
              </a:xfrm>
              <a:blipFill>
                <a:blip r:embed="rId3"/>
                <a:stretch>
                  <a:fillRect l="-453" t="-2041" r="-10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31911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Resilience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839461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8938" y="223935"/>
            <a:ext cx="8297862" cy="626838"/>
          </a:xfrm>
        </p:spPr>
        <p:txBody>
          <a:bodyPr/>
          <a:lstStyle/>
          <a:p>
            <a:r>
              <a:rPr lang="en-US" dirty="0"/>
              <a:t>Authenticated DH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814908"/>
                <a:ext cx="8229600" cy="5218144"/>
              </a:xfrm>
            </p:spPr>
            <p:txBody>
              <a:bodyPr/>
              <a:lstStyle/>
              <a:p>
                <a:r>
                  <a:rPr lang="en-US" dirty="0"/>
                  <a:t>Recall: DH is not secure against MitM attacker</a:t>
                </a:r>
              </a:p>
              <a:p>
                <a:r>
                  <a:rPr lang="en-US" dirty="0">
                    <a:solidFill>
                      <a:srgbClr val="0000FF"/>
                    </a:solidFill>
                  </a:rPr>
                  <a:t>Use DH for </a:t>
                </a:r>
                <a:r>
                  <a:rPr lang="en-US" b="1" dirty="0">
                    <a:solidFill>
                      <a:srgbClr val="0000FF"/>
                    </a:solidFill>
                  </a:rPr>
                  <a:t>resiliency to key exposure</a:t>
                </a:r>
              </a:p>
              <a:p>
                <a:pPr lvl="1"/>
                <a:r>
                  <a:rPr lang="en-US" dirty="0"/>
                  <a:t>Do authenticated DH periodically</a:t>
                </a:r>
              </a:p>
              <a:p>
                <a:pPr lvl="1"/>
                <a:r>
                  <a:rPr lang="en-US" dirty="0"/>
                  <a:t>Use derived key for confidentiality, authentication</a:t>
                </a:r>
              </a:p>
              <a:p>
                <a:pPr lvl="2"/>
                <a:r>
                  <a:rPr lang="en-US" dirty="0"/>
                  <a:t>Some protocols use key to authenticate next exchange</a:t>
                </a:r>
              </a:p>
              <a:p>
                <a:pPr lvl="1"/>
                <a:r>
                  <a:rPr lang="en-US" dirty="0">
                    <a:solidFill>
                      <a:schemeClr val="accent2"/>
                    </a:solidFill>
                    <a:sym typeface="Wingdings" panose="05000000000000000000" pitchFamily="2" charset="2"/>
                  </a:rPr>
                  <a:t> </a:t>
                </a:r>
                <a:r>
                  <a:rPr lang="en-US" dirty="0">
                    <a:solidFill>
                      <a:schemeClr val="accent2"/>
                    </a:solidFill>
                  </a:rPr>
                  <a:t>Perfect Forward Secrecy (PFS)</a:t>
                </a:r>
                <a:r>
                  <a:rPr lang="en-US" dirty="0"/>
                  <a:t>:</a:t>
                </a:r>
              </a:p>
              <a:p>
                <a:pPr lvl="2"/>
                <a:r>
                  <a:rPr lang="en-US" dirty="0"/>
                  <a:t>Confidentiality of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is resilient to exposure of all keys, except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 err="1"/>
                  <a:t>-th</a:t>
                </a:r>
                <a:r>
                  <a:rPr lang="en-US" dirty="0"/>
                  <a:t> session key, </a:t>
                </a:r>
                <a:r>
                  <a:rPr lang="en-US" u="sng" dirty="0"/>
                  <a:t>after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u="sng" dirty="0"/>
                  <a:t> ended</a:t>
                </a:r>
                <a:endParaRPr lang="en-US" dirty="0"/>
              </a:p>
            </p:txBody>
          </p:sp>
        </mc:Choice>
        <mc:Fallback xmlns="">
          <p:sp>
            <p:nvSpPr>
              <p:cNvPr id="3" name="מציין מיקום תוכן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814908"/>
                <a:ext cx="8229600" cy="5218144"/>
              </a:xfrm>
              <a:blipFill>
                <a:blip r:embed="rId2"/>
                <a:stretch>
                  <a:fillRect l="-616" t="-14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139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8938" y="205232"/>
            <a:ext cx="8387509" cy="698687"/>
          </a:xfrm>
        </p:spPr>
        <p:txBody>
          <a:bodyPr/>
          <a:lstStyle/>
          <a:p>
            <a:r>
              <a:rPr lang="en-US" dirty="0"/>
              <a:t>Authenticated DH: using KDF/PRF</a:t>
            </a:r>
            <a:r>
              <a:rPr lang="en-US" sz="1600" dirty="0"/>
              <a:t> </a:t>
            </a:r>
            <a:r>
              <a:rPr lang="en-US" sz="1800" dirty="0"/>
              <a:t>[TLS]</a:t>
            </a:r>
            <a:endParaRPr lang="he-IL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/>
              <p:cNvSpPr>
                <a:spLocks noGrp="1"/>
              </p:cNvSpPr>
              <p:nvPr>
                <p:ph idx="1"/>
              </p:nvPr>
            </p:nvSpPr>
            <p:spPr>
              <a:xfrm>
                <a:off x="289027" y="788473"/>
                <a:ext cx="8739225" cy="3272075"/>
              </a:xfrm>
            </p:spPr>
            <p:txBody>
              <a:bodyPr/>
              <a:lstStyle/>
              <a:p>
                <a:r>
                  <a:rPr lang="en-US" altLang="en-US" sz="2800" dirty="0"/>
                  <a:t>Assume </a:t>
                </a:r>
                <a14:m>
                  <m:oMath xmlns:m="http://schemas.openxmlformats.org/officeDocument/2006/math">
                    <m:r>
                      <a:rPr lang="en-US" altLang="en-US" sz="2800" b="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𝑓</m:t>
                    </m:r>
                  </m:oMath>
                </a14:m>
                <a:r>
                  <a:rPr lang="en-US" altLang="en-US" sz="2800" dirty="0"/>
                  <a:t> which is </a:t>
                </a:r>
                <a:r>
                  <a:rPr lang="en-US" altLang="en-US" sz="2800" u="sng" dirty="0"/>
                  <a:t>both</a:t>
                </a:r>
                <a:r>
                  <a:rPr lang="en-US" altLang="en-US" sz="2800" dirty="0"/>
                  <a:t> a PRF and a KDF</a:t>
                </a:r>
              </a:p>
              <a:p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𝑀𝐾</m:t>
                    </m:r>
                  </m:oMath>
                </a14:m>
                <a:r>
                  <a:rPr lang="en-US" altLang="en-US" sz="2400" dirty="0">
                    <a:sym typeface="Wingdings" panose="05000000000000000000" pitchFamily="2" charset="2"/>
                  </a:rPr>
                  <a:t> is secret +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𝑓</m:t>
                    </m:r>
                  </m:oMath>
                </a14:m>
                <a:r>
                  <a:rPr lang="en-US" altLang="en-US" sz="2400" dirty="0"/>
                  <a:t> is PRF (&amp; MAC)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 authentication </a:t>
                </a:r>
              </a:p>
              <a:p>
                <a:pPr lvl="1"/>
                <a:r>
                  <a:rPr lang="en-US" altLang="en-US" sz="2000" dirty="0">
                    <a:cs typeface="Times New Roman" pitchFamily="18" charset="0"/>
                  </a:rPr>
                  <a:t>And, assuming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𝑀𝐾</m:t>
                    </m:r>
                  </m:oMath>
                </a14:m>
                <a:r>
                  <a:rPr lang="en-US" altLang="en-US" sz="2000" dirty="0">
                    <a:cs typeface="Times New Roman" pitchFamily="18" charset="0"/>
                  </a:rPr>
                  <a:t> is secret, session keys are secure – even if disc-log would be easy (quantum computers or math breakthrough)</a:t>
                </a:r>
              </a:p>
              <a:p>
                <a:r>
                  <a:rPr lang="en-US" altLang="en-US" sz="2400" dirty="0"/>
                  <a:t>Assuming CDH and that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𝑓</m:t>
                    </m:r>
                  </m:oMath>
                </a14:m>
                <a:r>
                  <a:rPr lang="en-US" altLang="en-US" sz="2400" dirty="0">
                    <a:solidFill>
                      <a:srgbClr val="000000"/>
                    </a:solidFill>
                  </a:rPr>
                  <a:t> is </a:t>
                </a:r>
                <a:r>
                  <a:rPr lang="en-US" altLang="en-US" sz="2400" b="1" dirty="0">
                    <a:solidFill>
                      <a:srgbClr val="000000"/>
                    </a:solidFill>
                  </a:rPr>
                  <a:t>KDF</a:t>
                </a:r>
                <a:r>
                  <a:rPr lang="en-US" altLang="en-US" sz="2400" dirty="0"/>
                  <a:t>: secure if MK exposed</a:t>
                </a:r>
              </a:p>
              <a:p>
                <a:pPr lvl="1"/>
                <a:r>
                  <a:rPr lang="en-US" altLang="en-US" sz="2000" dirty="0">
                    <a:cs typeface="Times New Roman" pitchFamily="18" charset="0"/>
                  </a:rPr>
                  <a:t>Since 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most bits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sz="20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 are secret</a:t>
                </a:r>
              </a:p>
              <a:p>
                <a:pPr lvl="1"/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Against eavesdropping adv. or if MK-exposed only after session ends.</a:t>
                </a:r>
              </a:p>
              <a:p>
                <a:pPr lvl="1"/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Perfect forward secrecy (PFS) !</a:t>
                </a:r>
                <a:endParaRPr lang="en-US" altLang="en-US" sz="2400" dirty="0"/>
              </a:p>
            </p:txBody>
          </p:sp>
        </mc:Choice>
        <mc:Fallback xmlns="">
          <p:sp>
            <p:nvSpPr>
              <p:cNvPr id="3" name="מציין מיקום תוכן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9027" y="788473"/>
                <a:ext cx="8739225" cy="3272075"/>
              </a:xfrm>
              <a:blipFill>
                <a:blip r:embed="rId3"/>
                <a:stretch>
                  <a:fillRect l="-435" t="-1544" r="-435" b="-7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46</a:t>
            </a:fld>
            <a:endParaRPr lang="en-US" altLang="en-US"/>
          </a:p>
        </p:txBody>
      </p:sp>
      <p:sp>
        <p:nvSpPr>
          <p:cNvPr id="18" name="Straight Connector 3"/>
          <p:cNvSpPr>
            <a:spLocks/>
          </p:cNvSpPr>
          <p:nvPr/>
        </p:nvSpPr>
        <p:spPr bwMode="auto">
          <a:xfrm>
            <a:off x="1541375" y="4319650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9" name="Straight Connector 6"/>
          <p:cNvSpPr>
            <a:spLocks/>
          </p:cNvSpPr>
          <p:nvPr/>
        </p:nvSpPr>
        <p:spPr bwMode="auto">
          <a:xfrm flipV="1">
            <a:off x="1753713" y="4319647"/>
            <a:ext cx="49280" cy="150443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0" name="Straight Connector 11"/>
          <p:cNvSpPr>
            <a:spLocks/>
          </p:cNvSpPr>
          <p:nvPr/>
        </p:nvSpPr>
        <p:spPr bwMode="auto">
          <a:xfrm flipV="1">
            <a:off x="7188498" y="4319649"/>
            <a:ext cx="45719" cy="1504431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1" name="Straight Connector 14"/>
          <p:cNvSpPr>
            <a:spLocks/>
          </p:cNvSpPr>
          <p:nvPr/>
        </p:nvSpPr>
        <p:spPr bwMode="auto">
          <a:xfrm>
            <a:off x="1746411" y="470713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6"/>
          <p:cNvSpPr>
            <a:spLocks/>
          </p:cNvSpPr>
          <p:nvPr/>
        </p:nvSpPr>
        <p:spPr bwMode="auto">
          <a:xfrm flipH="1">
            <a:off x="1746411" y="511992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Freeform 17"/>
              <p:cNvSpPr>
                <a:spLocks/>
              </p:cNvSpPr>
              <p:nvPr/>
            </p:nvSpPr>
            <p:spPr bwMode="auto">
              <a:xfrm>
                <a:off x="4005329" y="4737571"/>
                <a:ext cx="3301915" cy="756038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</m:t>
                          </m:r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𝐾</m:t>
                          </m:r>
                        </m:sub>
                      </m:sSub>
                      <m:r>
                        <a:rPr lang="en-US" altLang="en-US" sz="1800" i="1" baseline="-25000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  <a:p>
                <a:pPr eaLnBrk="1" hangingPunct="1"/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4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005329" y="4737571"/>
                <a:ext cx="3301915" cy="756038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Freeform 5"/>
          <p:cNvSpPr>
            <a:spLocks/>
          </p:cNvSpPr>
          <p:nvPr/>
        </p:nvSpPr>
        <p:spPr bwMode="auto">
          <a:xfrm>
            <a:off x="7205287" y="4314073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26" name="Freeform 7"/>
          <p:cNvSpPr>
            <a:spLocks/>
          </p:cNvSpPr>
          <p:nvPr/>
        </p:nvSpPr>
        <p:spPr bwMode="auto">
          <a:xfrm>
            <a:off x="861337" y="428415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27" name="Picture 2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337" y="4705567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8" name="Picture 2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972" y="4705567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Freeform 15"/>
              <p:cNvSpPr>
                <a:spLocks/>
              </p:cNvSpPr>
              <p:nvPr/>
            </p:nvSpPr>
            <p:spPr bwMode="auto">
              <a:xfrm>
                <a:off x="2916225" y="4285918"/>
                <a:ext cx="1850107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</m:t>
                          </m:r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𝐾</m:t>
                          </m:r>
                        </m:sub>
                      </m:sSub>
                      <m:r>
                        <a:rPr lang="en-US" altLang="en-US" sz="1800" i="1" baseline="-25000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9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16225" y="4285918"/>
                <a:ext cx="1850107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b="-1475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Freeform 17"/>
              <p:cNvSpPr>
                <a:spLocks/>
              </p:cNvSpPr>
              <p:nvPr/>
            </p:nvSpPr>
            <p:spPr bwMode="auto">
              <a:xfrm>
                <a:off x="1837103" y="4284155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2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37103" y="4284155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8"/>
                <a:stretch>
                  <a:fillRect b="-655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769598" y="5253171"/>
                <a:ext cx="3626057" cy="312650"/>
              </a:xfrm>
              <a:prstGeom prst="rect">
                <a:avLst/>
              </a:prstGeom>
              <a:solidFill>
                <a:srgbClr val="FFECD3"/>
              </a:solidFill>
            </p:spPr>
            <p:txBody>
              <a:bodyPr wrap="none" lIns="0" tIns="0" rIns="0" bIns="0" rtlCol="1">
                <a:spAutoFit/>
              </a:bodyPr>
              <a:lstStyle/>
              <a:p>
                <a:r>
                  <a:rPr lang="en-US" altLang="en-US" dirty="0"/>
                  <a:t>Session key:</a:t>
                </a:r>
                <a:r>
                  <a:rPr lang="en-US" altLang="en-US" dirty="0"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en-US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𝑀𝐾</m:t>
                        </m:r>
                      </m:sub>
                    </m:sSub>
                    <m:d>
                      <m:d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altLang="en-US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𝑚𝑜𝑑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dirty="0"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9598" y="5253171"/>
                <a:ext cx="3626057" cy="312650"/>
              </a:xfrm>
              <a:prstGeom prst="rect">
                <a:avLst/>
              </a:prstGeom>
              <a:blipFill>
                <a:blip r:embed="rId9"/>
                <a:stretch>
                  <a:fillRect l="-3866" t="-19608" b="-39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traight Connector 14">
            <a:extLst>
              <a:ext uri="{FF2B5EF4-FFF2-40B4-BE49-F238E27FC236}">
                <a16:creationId xmlns:a16="http://schemas.microsoft.com/office/drawing/2014/main" id="{85F175D6-2818-41C1-80BE-8B8CC7D7299C}"/>
              </a:ext>
            </a:extLst>
          </p:cNvPr>
          <p:cNvSpPr>
            <a:spLocks/>
          </p:cNvSpPr>
          <p:nvPr/>
        </p:nvSpPr>
        <p:spPr bwMode="auto">
          <a:xfrm>
            <a:off x="1778353" y="5892907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reeform 15">
                <a:extLst>
                  <a:ext uri="{FF2B5EF4-FFF2-40B4-BE49-F238E27FC236}">
                    <a16:creationId xmlns:a16="http://schemas.microsoft.com/office/drawing/2014/main" id="{7D17753A-D14B-4013-B225-B4A9DE4B52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53" y="5553486"/>
                <a:ext cx="1780986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𝑀𝐴𝐶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altLang="en-US" sz="1800" i="1" baseline="-25000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𝐴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𝐵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0" name="Freeform 15">
                <a:extLst>
                  <a:ext uri="{FF2B5EF4-FFF2-40B4-BE49-F238E27FC236}">
                    <a16:creationId xmlns:a16="http://schemas.microsoft.com/office/drawing/2014/main" id="{7D17753A-D14B-4013-B225-B4A9DE4B52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78353" y="5553486"/>
                <a:ext cx="1780986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10"/>
                <a:stretch>
                  <a:fillRect b="-7692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02361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/>
              <a:t>Resiliency Notions: Shared + Public Key</a:t>
            </a:r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388938" y="101832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>
                              <a:solidFill>
                                <a:schemeClr val="bg1"/>
                              </a:solidFill>
                            </a:rPr>
                            <a:t>S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2000" baseline="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is secure if keys not exposed, and…</a:t>
                          </a:r>
                          <a:endParaRPr lang="en-US" sz="16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… attacker is given </a:t>
                          </a:r>
                          <a:r>
                            <a:rPr kumimoji="0" lang="en-US" altLang="en-US" sz="1600" b="0" i="0" u="sng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session key</a:t>
                          </a: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𝑗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≠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𝑖</m:t>
                                  </m:r>
                                </m:e>
                              </m:d>
                            </m:oMath>
                          </a14:m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.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Master key never exposed !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… attacker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is given </a:t>
                          </a:r>
                          <a:r>
                            <a:rPr lang="en-US" sz="1600" b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all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k</a:t>
                          </a:r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eys</a:t>
                          </a: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 </a:t>
                          </a:r>
                          <a:b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</a:b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of </a:t>
                          </a:r>
                          <a:r>
                            <a:rPr lang="en-US" altLang="en-US" sz="1600" u="none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sessions &gt;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is also given all keys of sessions &lt;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</a:t>
                          </a:r>
                          <a:b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</a:br>
                          <a:r>
                            <a:rPr kumimoji="0" lang="en-US" alt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but  only  after 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session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ended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</a:t>
                          </a:r>
                          <a:r>
                            <a:rPr kumimoji="0" lang="en-US" altLang="en-US" sz="16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MitM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13410030"/>
                  </p:ext>
                </p:extLst>
              </p:nvPr>
            </p:nvGraphicFramePr>
            <p:xfrm>
              <a:off x="388938" y="101832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205" r="-26578" b="-6120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80000" r="-26578" b="-3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80000" r="-26578" b="-2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309474" r="-26578" b="-2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9320" t="-409474" r="-26578" b="-1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509474" r="-26578" b="-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3" name="Rounded Rectangle 2">
            <a:extLst>
              <a:ext uri="{FF2B5EF4-FFF2-40B4-BE49-F238E27FC236}">
                <a16:creationId xmlns:a16="http://schemas.microsoft.com/office/drawing/2014/main" id="{745483AD-5AD0-4FC4-BE09-0DD29B0CEE2E}"/>
              </a:ext>
            </a:extLst>
          </p:cNvPr>
          <p:cNvSpPr/>
          <p:nvPr/>
        </p:nvSpPr>
        <p:spPr bwMode="auto">
          <a:xfrm>
            <a:off x="1424774" y="5143060"/>
            <a:ext cx="1224136" cy="576064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Secure key setup</a:t>
            </a:r>
          </a:p>
        </p:txBody>
      </p:sp>
      <p:sp>
        <p:nvSpPr>
          <p:cNvPr id="84" name="Rounded Rectangle 6">
            <a:extLst>
              <a:ext uri="{FF2B5EF4-FFF2-40B4-BE49-F238E27FC236}">
                <a16:creationId xmlns:a16="http://schemas.microsoft.com/office/drawing/2014/main" id="{447EA854-3769-49B1-A418-2E8468D10CEB}"/>
              </a:ext>
            </a:extLst>
          </p:cNvPr>
          <p:cNvSpPr/>
          <p:nvPr/>
        </p:nvSpPr>
        <p:spPr bwMode="auto">
          <a:xfrm>
            <a:off x="322497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FS</a:t>
            </a:r>
          </a:p>
        </p:txBody>
      </p:sp>
      <p:sp>
        <p:nvSpPr>
          <p:cNvPr id="85" name="Rounded Rectangle 7">
            <a:extLst>
              <a:ext uri="{FF2B5EF4-FFF2-40B4-BE49-F238E27FC236}">
                <a16:creationId xmlns:a16="http://schemas.microsoft.com/office/drawing/2014/main" id="{A65B7B30-0E59-4A78-916E-4B056661888C}"/>
              </a:ext>
            </a:extLst>
          </p:cNvPr>
          <p:cNvSpPr/>
          <p:nvPr/>
        </p:nvSpPr>
        <p:spPr bwMode="auto">
          <a:xfrm>
            <a:off x="3224974" y="5491365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RS</a:t>
            </a:r>
          </a:p>
        </p:txBody>
      </p:sp>
      <p:sp>
        <p:nvSpPr>
          <p:cNvPr id="86" name="Rounded Rectangle 8">
            <a:extLst>
              <a:ext uri="{FF2B5EF4-FFF2-40B4-BE49-F238E27FC236}">
                <a16:creationId xmlns:a16="http://schemas.microsoft.com/office/drawing/2014/main" id="{055ED4FB-5AB7-43DA-A36B-E3DC872ADAA3}"/>
              </a:ext>
            </a:extLst>
          </p:cNvPr>
          <p:cNvSpPr/>
          <p:nvPr/>
        </p:nvSpPr>
        <p:spPr bwMode="auto">
          <a:xfrm>
            <a:off x="499894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PFS</a:t>
            </a:r>
          </a:p>
        </p:txBody>
      </p:sp>
      <p:sp>
        <p:nvSpPr>
          <p:cNvPr id="87" name="Rounded Rectangle 10">
            <a:extLst>
              <a:ext uri="{FF2B5EF4-FFF2-40B4-BE49-F238E27FC236}">
                <a16:creationId xmlns:a16="http://schemas.microsoft.com/office/drawing/2014/main" id="{3F5E9CD2-352D-4E91-A42E-A30A2F1F6ABE}"/>
              </a:ext>
            </a:extLst>
          </p:cNvPr>
          <p:cNvSpPr/>
          <p:nvPr/>
        </p:nvSpPr>
        <p:spPr bwMode="auto">
          <a:xfrm>
            <a:off x="5025174" y="5474296"/>
            <a:ext cx="1224136" cy="360040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PRS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5ED69A6-9100-47F1-A96E-64C936CDD982}"/>
              </a:ext>
            </a:extLst>
          </p:cNvPr>
          <p:cNvCxnSpPr>
            <a:stCxn id="84" idx="1"/>
            <a:endCxn id="83" idx="3"/>
          </p:cNvCxnSpPr>
          <p:nvPr/>
        </p:nvCxnSpPr>
        <p:spPr bwMode="auto">
          <a:xfrm flipH="1">
            <a:off x="2648910" y="5184931"/>
            <a:ext cx="576064" cy="24616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0A894B5-A9C9-4C0E-AB30-F5A3F163C42C}"/>
              </a:ext>
            </a:extLst>
          </p:cNvPr>
          <p:cNvCxnSpPr>
            <a:stCxn id="85" idx="1"/>
            <a:endCxn id="83" idx="3"/>
          </p:cNvCxnSpPr>
          <p:nvPr/>
        </p:nvCxnSpPr>
        <p:spPr bwMode="auto">
          <a:xfrm flipH="1" flipV="1">
            <a:off x="2648910" y="5431092"/>
            <a:ext cx="576064" cy="23442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C24354D-8B94-4DAE-9E08-4ADB713E3DAF}"/>
              </a:ext>
            </a:extLst>
          </p:cNvPr>
          <p:cNvCxnSpPr>
            <a:stCxn id="86" idx="1"/>
            <a:endCxn id="84" idx="3"/>
          </p:cNvCxnSpPr>
          <p:nvPr/>
        </p:nvCxnSpPr>
        <p:spPr bwMode="auto">
          <a:xfrm flipH="1">
            <a:off x="4449110" y="5184931"/>
            <a:ext cx="54983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AE2F7E7-A268-4C16-B02A-0380E32C5641}"/>
              </a:ext>
            </a:extLst>
          </p:cNvPr>
          <p:cNvCxnSpPr>
            <a:stCxn id="87" idx="1"/>
            <a:endCxn id="85" idx="3"/>
          </p:cNvCxnSpPr>
          <p:nvPr/>
        </p:nvCxnSpPr>
        <p:spPr bwMode="auto">
          <a:xfrm flipH="1">
            <a:off x="4449110" y="5654316"/>
            <a:ext cx="576064" cy="1120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3" name="Picture 12" descr="NCDES Newsletter November 2013 – North Coast Distance ...">
            <a:extLst>
              <a:ext uri="{FF2B5EF4-FFF2-40B4-BE49-F238E27FC236}">
                <a16:creationId xmlns:a16="http://schemas.microsoft.com/office/drawing/2014/main" id="{E00EF5BE-7914-4121-80BD-634E421B9A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240" y="1589436"/>
            <a:ext cx="954156" cy="593579"/>
          </a:xfrm>
          <a:prstGeom prst="rect">
            <a:avLst/>
          </a:prstGeom>
        </p:spPr>
      </p:pic>
      <p:pic>
        <p:nvPicPr>
          <p:cNvPr id="14" name="Picture 13" descr="NCDES Newsletter November 2013 – North Coast Distance ...">
            <a:extLst>
              <a:ext uri="{FF2B5EF4-FFF2-40B4-BE49-F238E27FC236}">
                <a16:creationId xmlns:a16="http://schemas.microsoft.com/office/drawing/2014/main" id="{9DE7BAE2-CBB9-4481-9CDA-DEE3C49F74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819" y="2173052"/>
            <a:ext cx="954156" cy="593579"/>
          </a:xfrm>
          <a:prstGeom prst="rect">
            <a:avLst/>
          </a:prstGeom>
        </p:spPr>
      </p:pic>
      <p:pic>
        <p:nvPicPr>
          <p:cNvPr id="15" name="Picture 14" descr="NCDES Newsletter November 2013 – North Coast Distance ...">
            <a:extLst>
              <a:ext uri="{FF2B5EF4-FFF2-40B4-BE49-F238E27FC236}">
                <a16:creationId xmlns:a16="http://schemas.microsoft.com/office/drawing/2014/main" id="{A597E5AD-E451-41E9-8DCC-996CF59503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548" y="2779705"/>
            <a:ext cx="954156" cy="5935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5C329EA-4F8A-445B-AF48-C8B77AFD1154}"/>
              </a:ext>
            </a:extLst>
          </p:cNvPr>
          <p:cNvSpPr txBox="1"/>
          <p:nvPr/>
        </p:nvSpPr>
        <p:spPr>
          <a:xfrm>
            <a:off x="6421295" y="4551577"/>
            <a:ext cx="2484961" cy="120032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Exposing master key</a:t>
            </a:r>
          </a:p>
          <a:p>
            <a:r>
              <a:rPr lang="en-US" dirty="0"/>
              <a:t>makes </a:t>
            </a:r>
            <a:r>
              <a:rPr lang="en-US" u="sng" dirty="0"/>
              <a:t>all future session vulnerable</a:t>
            </a:r>
            <a:br>
              <a:rPr lang="en-US" u="sng" dirty="0"/>
            </a:br>
            <a:r>
              <a:rPr lang="en-US" dirty="0"/>
              <a:t>to </a:t>
            </a:r>
            <a:r>
              <a:rPr lang="en-US" dirty="0" err="1"/>
              <a:t>MitM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E6AA98-380C-4B47-B8B2-189756033FD1}"/>
              </a:ext>
            </a:extLst>
          </p:cNvPr>
          <p:cNvSpPr txBox="1"/>
          <p:nvPr/>
        </p:nvSpPr>
        <p:spPr>
          <a:xfrm>
            <a:off x="7254773" y="3484717"/>
            <a:ext cx="165148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C78DD7-BD08-4D6B-8322-8E5B8BF20558}"/>
              </a:ext>
            </a:extLst>
          </p:cNvPr>
          <p:cNvSpPr/>
          <p:nvPr/>
        </p:nvSpPr>
        <p:spPr bwMode="auto">
          <a:xfrm>
            <a:off x="7359548" y="3410006"/>
            <a:ext cx="1303338" cy="1109503"/>
          </a:xfrm>
          <a:prstGeom prst="rect">
            <a:avLst/>
          </a:prstGeom>
          <a:solidFill>
            <a:schemeClr val="accent3">
              <a:lumMod val="9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400" dirty="0"/>
              <a:t>No! </a:t>
            </a:r>
          </a:p>
          <a:p>
            <a:pPr algn="ctr"/>
            <a:r>
              <a:rPr lang="en-US" sz="2400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4327971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8938" y="205232"/>
            <a:ext cx="8387509" cy="698687"/>
          </a:xfrm>
        </p:spPr>
        <p:txBody>
          <a:bodyPr/>
          <a:lstStyle/>
          <a:p>
            <a:r>
              <a:rPr lang="en-US" dirty="0"/>
              <a:t>Perfect Recover Secrecy</a:t>
            </a:r>
            <a:r>
              <a:rPr lang="en-US"/>
              <a:t>: Ratchet DH</a:t>
            </a:r>
            <a:endParaRPr lang="he-IL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/>
              <p:cNvSpPr>
                <a:spLocks noGrp="1"/>
              </p:cNvSpPr>
              <p:nvPr>
                <p:ph idx="1"/>
              </p:nvPr>
            </p:nvSpPr>
            <p:spPr>
              <a:xfrm>
                <a:off x="388937" y="903919"/>
                <a:ext cx="8387509" cy="2727539"/>
              </a:xfrm>
            </p:spPr>
            <p:txBody>
              <a:bodyPr/>
              <a:lstStyle/>
              <a:p>
                <a:r>
                  <a:rPr lang="en-US" altLang="en-US" sz="2800" dirty="0"/>
                  <a:t>Extend </a:t>
                </a:r>
                <a:r>
                  <a:rPr lang="en-US" altLang="en-US" sz="2800" dirty="0" err="1"/>
                  <a:t>Auth</a:t>
                </a:r>
                <a:r>
                  <a:rPr lang="en-US" altLang="en-US" sz="2800" dirty="0"/>
                  <a:t>-DH to perfect recover secrecy (PRS)</a:t>
                </a:r>
              </a:p>
              <a:p>
                <a:pPr lvl="1"/>
                <a:r>
                  <a:rPr lang="en-US" altLang="en-US" sz="2400" dirty="0"/>
                  <a:t>Idea: avoid fixed master key; use `ratchet’ of keys</a:t>
                </a:r>
                <a:br>
                  <a:rPr lang="en-US" altLang="en-US" sz="2400" dirty="0"/>
                </a:br>
                <a:br>
                  <a:rPr lang="en-US" altLang="en-US" sz="2400" dirty="0"/>
                </a:br>
                <a:br>
                  <a:rPr lang="en-US" altLang="en-US" sz="2400" dirty="0"/>
                </a:br>
                <a:br>
                  <a:rPr lang="en-US" altLang="en-US" sz="2400" dirty="0"/>
                </a:br>
                <a:br>
                  <a:rPr lang="en-US" altLang="en-US" sz="2400" dirty="0"/>
                </a:br>
                <a:br>
                  <a:rPr lang="en-US" altLang="en-US" sz="2400" dirty="0"/>
                </a:br>
                <a:endParaRPr lang="en-US" altLang="en-US" sz="2400" dirty="0"/>
              </a:p>
              <a:p>
                <a:pPr lvl="1"/>
                <a:r>
                  <a:rPr lang="en-US" altLang="en-US" sz="2400" dirty="0"/>
                  <a:t>PRS: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/>
                  <a:t> secure, if previous session (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) secure, </a:t>
                </a:r>
                <a:r>
                  <a:rPr lang="en-US" altLang="en-US" sz="2400" b="1" u="sng" dirty="0"/>
                  <a:t>or </a:t>
                </a:r>
                <a:r>
                  <a:rPr lang="en-US" altLang="en-US" sz="2400" dirty="0"/>
                  <a:t>if no </a:t>
                </a:r>
                <a:r>
                  <a:rPr lang="en-US" altLang="en-US" sz="2400" dirty="0" err="1"/>
                  <a:t>MitM</a:t>
                </a:r>
                <a:r>
                  <a:rPr lang="en-US" altLang="en-US" sz="2400" dirty="0"/>
                  <a:t> during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/>
                  <a:t> </a:t>
                </a:r>
              </a:p>
              <a:p>
                <a:pPr lvl="1"/>
                <a:r>
                  <a:rPr lang="en-US" altLang="en-US" sz="2400" dirty="0"/>
                  <a:t>Previous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/>
                  <a:t> was secret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 session </a:t>
                </a:r>
                <a14:m>
                  <m:oMath xmlns:m="http://schemas.openxmlformats.org/officeDocument/2006/math">
                    <m:r>
                      <a:rPr lang="en-US" altLang="en-US" sz="2400" b="0" i="1" kern="120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/>
                  <a:t> was authenticated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is secret </a:t>
                </a:r>
                <a:endParaRPr lang="en-US" altLang="en-US" sz="2400" dirty="0">
                  <a:sym typeface="Wingdings" panose="05000000000000000000" pitchFamily="2" charset="2"/>
                </a:endParaRPr>
              </a:p>
              <a:p>
                <a:pPr lvl="2"/>
                <a:r>
                  <a:rPr lang="en-US" altLang="en-US" sz="2000" dirty="0">
                    <a:sym typeface="Wingdings" panose="05000000000000000000" pitchFamily="2" charset="2"/>
                  </a:rPr>
                  <a:t>Or: no </a:t>
                </a:r>
                <a:r>
                  <a:rPr lang="en-US" altLang="en-US" sz="2000" dirty="0" err="1">
                    <a:sym typeface="Wingdings" panose="05000000000000000000" pitchFamily="2" charset="2"/>
                  </a:rPr>
                  <a:t>MitM</a:t>
                </a:r>
                <a:r>
                  <a:rPr lang="en-US" altLang="en-US" sz="2000" dirty="0">
                    <a:sym typeface="Wingdings" panose="05000000000000000000" pitchFamily="2" charset="2"/>
                  </a:rPr>
                  <a:t>  security due to DH</a:t>
                </a:r>
                <a:br>
                  <a:rPr lang="en-US" altLang="en-US" sz="2000" dirty="0"/>
                </a:br>
                <a:br>
                  <a:rPr lang="en-US" altLang="en-US" sz="2000" dirty="0"/>
                </a:br>
                <a:br>
                  <a:rPr lang="en-US" altLang="en-US" sz="2000" dirty="0"/>
                </a:br>
                <a:br>
                  <a:rPr lang="en-US" altLang="en-US" sz="2000" dirty="0"/>
                </a:br>
                <a:br>
                  <a:rPr lang="en-US" altLang="en-US" sz="2000" dirty="0"/>
                </a:br>
                <a:endParaRPr lang="en-US" altLang="en-US" sz="2000" dirty="0"/>
              </a:p>
            </p:txBody>
          </p:sp>
        </mc:Choice>
        <mc:Fallback xmlns="">
          <p:sp>
            <p:nvSpPr>
              <p:cNvPr id="3" name="מציין מיקום תוכן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7" y="903919"/>
                <a:ext cx="8387509" cy="2727539"/>
              </a:xfrm>
              <a:blipFill>
                <a:blip r:embed="rId3"/>
                <a:stretch>
                  <a:fillRect l="-509" t="-2232" r="-1017" b="-91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48</a:t>
            </a:fld>
            <a:endParaRPr lang="en-US" altLang="en-US"/>
          </a:p>
        </p:txBody>
      </p:sp>
      <p:sp>
        <p:nvSpPr>
          <p:cNvPr id="18" name="Straight Connector 3"/>
          <p:cNvSpPr>
            <a:spLocks/>
          </p:cNvSpPr>
          <p:nvPr/>
        </p:nvSpPr>
        <p:spPr bwMode="auto">
          <a:xfrm>
            <a:off x="1541375" y="2196137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9" name="Straight Connector 6"/>
          <p:cNvSpPr>
            <a:spLocks/>
          </p:cNvSpPr>
          <p:nvPr/>
        </p:nvSpPr>
        <p:spPr bwMode="auto">
          <a:xfrm flipV="1">
            <a:off x="1753713" y="2196134"/>
            <a:ext cx="49280" cy="150443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0" name="Straight Connector 11"/>
          <p:cNvSpPr>
            <a:spLocks/>
          </p:cNvSpPr>
          <p:nvPr/>
        </p:nvSpPr>
        <p:spPr bwMode="auto">
          <a:xfrm flipV="1">
            <a:off x="7188498" y="2196136"/>
            <a:ext cx="45719" cy="1504431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1" name="Straight Connector 14"/>
          <p:cNvSpPr>
            <a:spLocks/>
          </p:cNvSpPr>
          <p:nvPr/>
        </p:nvSpPr>
        <p:spPr bwMode="auto">
          <a:xfrm>
            <a:off x="1746411" y="2555161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6"/>
          <p:cNvSpPr>
            <a:spLocks/>
          </p:cNvSpPr>
          <p:nvPr/>
        </p:nvSpPr>
        <p:spPr bwMode="auto">
          <a:xfrm flipH="1">
            <a:off x="1746411" y="2996411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Freeform 17"/>
              <p:cNvSpPr>
                <a:spLocks/>
              </p:cNvSpPr>
              <p:nvPr/>
            </p:nvSpPr>
            <p:spPr bwMode="auto">
              <a:xfrm>
                <a:off x="4005329" y="2614058"/>
                <a:ext cx="3200285" cy="78957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sz="1800" i="1" baseline="-25000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  <a:p>
                <a:pPr eaLnBrk="1" hangingPunct="1"/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4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005329" y="2614058"/>
                <a:ext cx="3200285" cy="78957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Freeform 5"/>
          <p:cNvSpPr>
            <a:spLocks/>
          </p:cNvSpPr>
          <p:nvPr/>
        </p:nvSpPr>
        <p:spPr bwMode="auto">
          <a:xfrm>
            <a:off x="7205287" y="2190560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26" name="Freeform 7"/>
          <p:cNvSpPr>
            <a:spLocks/>
          </p:cNvSpPr>
          <p:nvPr/>
        </p:nvSpPr>
        <p:spPr bwMode="auto">
          <a:xfrm>
            <a:off x="861337" y="2160642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27" name="Picture 2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337" y="2582054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8" name="Picture 2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972" y="2582054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Freeform 15"/>
              <p:cNvSpPr>
                <a:spLocks/>
              </p:cNvSpPr>
              <p:nvPr/>
            </p:nvSpPr>
            <p:spPr bwMode="auto">
              <a:xfrm>
                <a:off x="2943168" y="2184215"/>
                <a:ext cx="1922563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sz="1800" i="1" baseline="-25000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9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43168" y="2184215"/>
                <a:ext cx="1922563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b="-606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Freeform 17"/>
              <p:cNvSpPr>
                <a:spLocks/>
              </p:cNvSpPr>
              <p:nvPr/>
            </p:nvSpPr>
            <p:spPr bwMode="auto">
              <a:xfrm>
                <a:off x="1837103" y="2160642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2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37103" y="2160642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8"/>
                <a:stretch>
                  <a:fillRect b="-819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590800" y="3192164"/>
                <a:ext cx="3759812" cy="323935"/>
              </a:xfrm>
              <a:prstGeom prst="rect">
                <a:avLst/>
              </a:prstGeom>
              <a:solidFill>
                <a:srgbClr val="FFECD3"/>
              </a:solidFill>
            </p:spPr>
            <p:txBody>
              <a:bodyPr wrap="none" lIns="0" tIns="0" rIns="0" bIns="0" rtlCol="1">
                <a:spAutoFit/>
              </a:bodyPr>
              <a:lstStyle/>
              <a:p>
                <a:r>
                  <a:rPr lang="en-US" altLang="en-US" dirty="0"/>
                  <a:t>Session key:</a:t>
                </a:r>
                <a:r>
                  <a:rPr lang="en-US" altLang="en-US" dirty="0"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𝑓</m:t>
                        </m:r>
                      </m:e>
                      <m:sub>
                        <m:sSub>
                          <m:sSubPr>
                            <m:ctrlP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altLang="en-US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𝑚𝑜𝑑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𝑝</m:t>
                        </m:r>
                        <m:r>
                          <m:rPr>
                            <m:nor/>
                          </m:rPr>
                          <a:rPr lang="en-US" altLang="en-US" dirty="0">
                            <a:cs typeface="Times New Roman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en-US" dirty="0"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0800" y="3192164"/>
                <a:ext cx="3759812" cy="323935"/>
              </a:xfrm>
              <a:prstGeom prst="rect">
                <a:avLst/>
              </a:prstGeom>
              <a:blipFill>
                <a:blip r:embed="rId9"/>
                <a:stretch>
                  <a:fillRect l="-3728" t="-18868" b="-339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traight Connector 14">
            <a:extLst>
              <a:ext uri="{FF2B5EF4-FFF2-40B4-BE49-F238E27FC236}">
                <a16:creationId xmlns:a16="http://schemas.microsoft.com/office/drawing/2014/main" id="{DFD66D3C-218A-4F21-877A-91A6FF56FE80}"/>
              </a:ext>
            </a:extLst>
          </p:cNvPr>
          <p:cNvSpPr>
            <a:spLocks/>
          </p:cNvSpPr>
          <p:nvPr/>
        </p:nvSpPr>
        <p:spPr bwMode="auto">
          <a:xfrm>
            <a:off x="1746411" y="386158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Freeform 15">
                <a:extLst>
                  <a:ext uri="{FF2B5EF4-FFF2-40B4-BE49-F238E27FC236}">
                    <a16:creationId xmlns:a16="http://schemas.microsoft.com/office/drawing/2014/main" id="{2A17FC79-EC1A-40B8-B5D7-4F3B28CAB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411" y="3522168"/>
                <a:ext cx="1780986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𝑀𝐴𝐶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altLang="en-US" sz="1800" i="1" baseline="-25000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𝐴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𝐵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8" name="Freeform 15">
                <a:extLst>
                  <a:ext uri="{FF2B5EF4-FFF2-40B4-BE49-F238E27FC236}">
                    <a16:creationId xmlns:a16="http://schemas.microsoft.com/office/drawing/2014/main" id="{2A17FC79-EC1A-40B8-B5D7-4F3B28CAB9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46411" y="3522168"/>
                <a:ext cx="1780986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10"/>
                <a:stretch>
                  <a:fillRect b="-615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87666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Ratchet-DH’s Exposure-Resiliency</a:t>
            </a:r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8257510"/>
                  </p:ext>
                </p:extLst>
              </p:nvPr>
            </p:nvGraphicFramePr>
            <p:xfrm>
              <a:off x="388939" y="1012724"/>
              <a:ext cx="7870138" cy="368514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1203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4598073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460026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>
                              <a:solidFill>
                                <a:schemeClr val="bg1"/>
                              </a:solidFill>
                            </a:rPr>
                            <a:t>S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2000" baseline="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is secure if keys not exposed, and…</a:t>
                          </a:r>
                          <a:endParaRPr lang="en-US" sz="16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Ratchet-DH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Secure</a:t>
                          </a:r>
                          <a:br>
                            <a:rPr lang="en-US" sz="1600" dirty="0"/>
                          </a:br>
                          <a:r>
                            <a:rPr lang="en-US" sz="1600" baseline="0" dirty="0"/>
                            <a:t>key-setup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… attacker is given </a:t>
                          </a:r>
                          <a:r>
                            <a:rPr kumimoji="0" lang="en-US" altLang="en-US" sz="1600" b="0" i="0" u="sng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session key</a:t>
                          </a: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𝑗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≠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𝑖</m:t>
                                  </m:r>
                                </m:e>
                              </m:d>
                            </m:oMath>
                          </a14:m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.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Master key never exposed !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598073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… attacker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is given </a:t>
                          </a:r>
                          <a:r>
                            <a:rPr lang="en-US" sz="1600" b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all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k</a:t>
                          </a:r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eys</a:t>
                          </a: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 </a:t>
                          </a:r>
                          <a:b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</a:b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of </a:t>
                          </a:r>
                          <a:r>
                            <a:rPr lang="en-US" altLang="en-US" sz="1600" u="none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sessions &gt;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is also given all keys of sessions &lt;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</a:t>
                          </a:r>
                          <a:b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</a:br>
                          <a:r>
                            <a:rPr kumimoji="0" lang="en-US" alt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but  only  after 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session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ended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Secrecy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Secrecy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</a:t>
                          </a:r>
                          <a:r>
                            <a:rPr kumimoji="0" lang="en-US" altLang="en-US" sz="16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MitM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8257510"/>
                  </p:ext>
                </p:extLst>
              </p:nvPr>
            </p:nvGraphicFramePr>
            <p:xfrm>
              <a:off x="388939" y="1012724"/>
              <a:ext cx="7870138" cy="368514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1203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4598073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460026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952" r="-32450" b="-48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Ratchet-DH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Secure</a:t>
                          </a:r>
                          <a:br>
                            <a:rPr lang="en-US" sz="1600" dirty="0"/>
                          </a:br>
                          <a:r>
                            <a:rPr lang="en-US" sz="1600" baseline="0" dirty="0"/>
                            <a:t>key-setup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107071" r="-32450" b="-4161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195238" r="-32450" b="-29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313131" r="-32450" b="-21010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Secrecy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9470" t="-417347" r="-32450" b="-1122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Secrecy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512121" r="-32450" b="-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Picture 5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1533566"/>
            <a:ext cx="954156" cy="593579"/>
          </a:xfrm>
          <a:prstGeom prst="rect">
            <a:avLst/>
          </a:prstGeom>
        </p:spPr>
      </p:pic>
      <p:pic>
        <p:nvPicPr>
          <p:cNvPr id="17" name="Picture 16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2138930"/>
            <a:ext cx="954156" cy="593579"/>
          </a:xfrm>
          <a:prstGeom prst="rect">
            <a:avLst/>
          </a:prstGeom>
        </p:spPr>
      </p:pic>
      <p:pic>
        <p:nvPicPr>
          <p:cNvPr id="19" name="Picture 18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2739988"/>
            <a:ext cx="954156" cy="593579"/>
          </a:xfrm>
          <a:prstGeom prst="rect">
            <a:avLst/>
          </a:prstGeom>
        </p:spPr>
      </p:pic>
      <p:pic>
        <p:nvPicPr>
          <p:cNvPr id="21" name="Picture 20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3396770"/>
            <a:ext cx="954156" cy="593579"/>
          </a:xfrm>
          <a:prstGeom prst="rect">
            <a:avLst/>
          </a:prstGeom>
        </p:spPr>
      </p:pic>
      <p:pic>
        <p:nvPicPr>
          <p:cNvPr id="22" name="Picture 21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4023449"/>
            <a:ext cx="954156" cy="59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1304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The Modulo Operation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28996-C29D-B546-8AC7-6381097B5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21" y="1219201"/>
            <a:ext cx="8130821" cy="13236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06C7A7-489D-8A40-B85E-7BB1A9C59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29" y="3681235"/>
            <a:ext cx="7092773" cy="14365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FF2831-BCBC-8B44-A413-543900FAADCD}"/>
              </a:ext>
            </a:extLst>
          </p:cNvPr>
          <p:cNvSpPr txBox="1"/>
          <p:nvPr/>
        </p:nvSpPr>
        <p:spPr>
          <a:xfrm>
            <a:off x="403579" y="2968978"/>
            <a:ext cx="8130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Properties (make it easier to compute complex modular arithmetic expressions):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581B662-59D8-1444-BD1C-7BA48323AE7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786845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Appendix A.2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Chapter 6: sections 6.1, 6.2, and 6.3</a:t>
            </a:r>
            <a:endParaRPr lang="en-US" altLang="he-IL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50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978575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09320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The Modulo Operation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FF2831-BCBC-8B44-A413-543900FAADCD}"/>
              </a:ext>
            </a:extLst>
          </p:cNvPr>
          <p:cNvSpPr txBox="1"/>
          <p:nvPr/>
        </p:nvSpPr>
        <p:spPr>
          <a:xfrm>
            <a:off x="388938" y="1306632"/>
            <a:ext cx="8130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Properties (extends also to polynomials):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202D3-61D3-ED48-B401-18959DF45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05" y="2350511"/>
            <a:ext cx="8409790" cy="2156978"/>
          </a:xfrm>
          <a:prstGeom prst="rect">
            <a:avLst/>
          </a:prstGeom>
        </p:spPr>
      </p:pic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96B61F95-6E27-2346-BACC-C520FC4B04E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759279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000" dirty="0"/>
              <a:t>7 mod 9 = ?</a:t>
            </a:r>
          </a:p>
          <a:p>
            <a:r>
              <a:rPr lang="en-US" sz="2000" dirty="0"/>
              <a:t>13 mod 8 = ?</a:t>
            </a:r>
          </a:p>
          <a:p>
            <a:r>
              <a:rPr lang="en-US" sz="2000" dirty="0"/>
              <a:t>0 mod 11 = ?</a:t>
            </a:r>
          </a:p>
          <a:p>
            <a:r>
              <a:rPr lang="en-US" sz="2000" dirty="0"/>
              <a:t>4 mod 4 = ?</a:t>
            </a:r>
          </a:p>
          <a:p>
            <a:r>
              <a:rPr lang="en-US" sz="2000" dirty="0"/>
              <a:t>(30 + 66) mod 11 = ?</a:t>
            </a:r>
          </a:p>
          <a:p>
            <a:r>
              <a:rPr lang="en-US" sz="2000" dirty="0"/>
              <a:t>How about:                                                              ?</a:t>
            </a:r>
          </a:p>
          <a:p>
            <a:endParaRPr lang="en-US" sz="2400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7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35552-B62B-2248-BFEA-FC7A61D6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100" y="3204501"/>
            <a:ext cx="4185950" cy="465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56F83D-07EF-5343-8F57-69D07A8F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92" y="3644176"/>
            <a:ext cx="6484917" cy="2520783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8F618F3-7D80-E34F-B57D-FBF2AAF6019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80571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7190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400" dirty="0"/>
              <a:t>Needed to support division in modular arithmetic.</a:t>
            </a:r>
          </a:p>
          <a:p>
            <a:pPr lvl="1"/>
            <a:r>
              <a:rPr lang="en-US" sz="2400" dirty="0"/>
              <a:t>Division not always produce integers.</a:t>
            </a:r>
          </a:p>
          <a:p>
            <a:pPr lvl="1"/>
            <a:r>
              <a:rPr lang="en-US" sz="2400" dirty="0"/>
              <a:t>Modular arithmetic requires integers to work with!!</a:t>
            </a:r>
          </a:p>
          <a:p>
            <a:r>
              <a:rPr lang="en-US" sz="2400" dirty="0"/>
              <a:t>To compute </a:t>
            </a:r>
            <a:r>
              <a:rPr lang="en-US" sz="2400" b="1" i="1" dirty="0"/>
              <a:t>a/b mod m</a:t>
            </a:r>
            <a:r>
              <a:rPr lang="en-US" sz="2400" dirty="0"/>
              <a:t>, multiply a by the multiplicative inverse of </a:t>
            </a:r>
            <a:r>
              <a:rPr lang="en-US" sz="2400" b="1" i="1" dirty="0"/>
              <a:t>b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That is compute </a:t>
            </a:r>
            <a:r>
              <a:rPr lang="en-US" sz="2400" b="1" i="1" dirty="0"/>
              <a:t>ab mod m = ab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Where </a:t>
            </a:r>
            <a:r>
              <a:rPr lang="en-US" sz="2400" b="1" i="1" dirty="0"/>
              <a:t>b</a:t>
            </a:r>
            <a:r>
              <a:rPr lang="en-US" sz="2400" b="1" i="1" baseline="30000" dirty="0"/>
              <a:t>-1</a:t>
            </a:r>
            <a:r>
              <a:rPr lang="en-US" sz="2400" dirty="0"/>
              <a:t> is the multiplicative inverse such that </a:t>
            </a:r>
            <a:r>
              <a:rPr lang="en-US" sz="2400" b="1" i="1" dirty="0"/>
              <a:t>bb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 = 1</a:t>
            </a:r>
          </a:p>
          <a:p>
            <a:r>
              <a:rPr lang="en-US" sz="2400" dirty="0"/>
              <a:t>Not all integers have multiplicative inverses with respect to a specific modulus m.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4/17/22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9</a:t>
            </a:fld>
            <a:endParaRPr lang="en-US" alt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1AB71FB-2F33-C749-8284-0ED90756E04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76485565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120332</TotalTime>
  <Words>3552</Words>
  <Application>Microsoft Macintosh PowerPoint</Application>
  <PresentationFormat>On-screen Show (4:3)</PresentationFormat>
  <Paragraphs>556</Paragraphs>
  <Slides>51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Office Theme</vt:lpstr>
      <vt:lpstr>CSE 3400 - Introduction to Computer &amp; Network Security  (aka: Introduction to Cybersecurity)  Lecture 10 Public Key Cryptography– Part I </vt:lpstr>
      <vt:lpstr>Outline</vt:lpstr>
      <vt:lpstr>   Number Theory Review  </vt:lpstr>
      <vt:lpstr>Our Focus</vt:lpstr>
      <vt:lpstr>The Modulo Operation</vt:lpstr>
      <vt:lpstr>The Modulo Operation</vt:lpstr>
      <vt:lpstr>Examples</vt:lpstr>
      <vt:lpstr>PowerPoint Presentation</vt:lpstr>
      <vt:lpstr>Multiplicative Inverse</vt:lpstr>
      <vt:lpstr>Multiplicative Inverse</vt:lpstr>
      <vt:lpstr>PowerPoint Presentation</vt:lpstr>
      <vt:lpstr>Modular Exponentiation</vt:lpstr>
      <vt:lpstr>Modular Exponentiation</vt:lpstr>
      <vt:lpstr>PowerPoint Presentation</vt:lpstr>
      <vt:lpstr>Euler’s Function</vt:lpstr>
      <vt:lpstr>Euler’s Function Properties</vt:lpstr>
      <vt:lpstr>Euler’s Theorem</vt:lpstr>
      <vt:lpstr>Last Stop</vt:lpstr>
      <vt:lpstr>   Intro to Public Key Cryptography  </vt:lpstr>
      <vt:lpstr>Public Key Cryptology</vt:lpstr>
      <vt:lpstr>Public Key Cryptosystem (PKC)</vt:lpstr>
      <vt:lpstr>Is it Only About Encryption? </vt:lpstr>
      <vt:lpstr>More: Key-Exchange Protocol</vt:lpstr>
      <vt:lpstr>Public keys solve more problems…</vt:lpstr>
      <vt:lpstr>Public keys are easier…</vt:lpstr>
      <vt:lpstr>The Price of PKC</vt:lpstr>
      <vt:lpstr>Public key crypto is harder… </vt:lpstr>
      <vt:lpstr>In Sum </vt:lpstr>
      <vt:lpstr>Hybrid Encryption (`enveloping`)</vt:lpstr>
      <vt:lpstr>Hard Modular Math Problems</vt:lpstr>
      <vt:lpstr>   Key Exchange  </vt:lpstr>
      <vt:lpstr>The Key Exchange Problem</vt:lpstr>
      <vt:lpstr>Defining a Key Exchange Protocol</vt:lpstr>
      <vt:lpstr>  Discrete Log (DL) Assumption  and  The Computational/Decisional Diffie-Hellman Assumptions (CDH/DDH)  and The DH Key Exchange Protocol  </vt:lpstr>
      <vt:lpstr>The Discrete Log Problem</vt:lpstr>
      <vt:lpstr>Discrete Log Assumption [for safe prime group: p=2q+1 for prime q]</vt:lpstr>
      <vt:lpstr>Diffie-Hellman [DH] Key Exchange</vt:lpstr>
      <vt:lpstr>Caution: Authenticate Public Keys!</vt:lpstr>
      <vt:lpstr>Security of [DH] Key Exchange</vt:lpstr>
      <vt:lpstr>Computational DH (CDH) Assumption [for safe prime group] </vt:lpstr>
      <vt:lpstr>Using DH securely?</vt:lpstr>
      <vt:lpstr>Using DH securely?</vt:lpstr>
      <vt:lpstr>Using DH ‘securely’: CDH+KDF</vt:lpstr>
      <vt:lpstr>    Resilience to Key Exposure  </vt:lpstr>
      <vt:lpstr>Authenticated DH</vt:lpstr>
      <vt:lpstr>Authenticated DH: using KDF/PRF [TLS]</vt:lpstr>
      <vt:lpstr>Resiliency Notions: Shared + Public Key</vt:lpstr>
      <vt:lpstr>Perfect Recover Secrecy: Ratchet DH</vt:lpstr>
      <vt:lpstr>Ratchet-DH’s Exposure-Resiliency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754</cp:revision>
  <cp:lastPrinted>2022-04-11T19:33:42Z</cp:lastPrinted>
  <dcterms:created xsi:type="dcterms:W3CDTF">2003-03-23T06:19:47Z</dcterms:created>
  <dcterms:modified xsi:type="dcterms:W3CDTF">2022-04-17T13:57:03Z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